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facad Flux Medium"/>
      <p:regular r:id="rId13"/>
      <p:bold r:id="rId14"/>
    </p:embeddedFont>
    <p:embeddedFont>
      <p:font typeface="Afacad Flux"/>
      <p:regular r:id="rId15"/>
      <p:bold r:id="rId16"/>
    </p:embeddedFont>
    <p:embeddedFont>
      <p:font typeface="Afacad Flux SemiBold"/>
      <p:regular r:id="rId17"/>
      <p:bold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22" Type="http://schemas.openxmlformats.org/officeDocument/2006/relationships/font" Target="fonts/CenturyGothic-boldItalic.fntdata"/><Relationship Id="rId21"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facadFluxMedium-regular.fntdata"/><Relationship Id="rId12" Type="http://schemas.openxmlformats.org/officeDocument/2006/relationships/slide" Target="slides/slide7.xml"/><Relationship Id="rId15" Type="http://schemas.openxmlformats.org/officeDocument/2006/relationships/font" Target="fonts/AfacadFlux-regular.fntdata"/><Relationship Id="rId14" Type="http://schemas.openxmlformats.org/officeDocument/2006/relationships/font" Target="fonts/AfacadFluxMedium-bold.fntdata"/><Relationship Id="rId17" Type="http://schemas.openxmlformats.org/officeDocument/2006/relationships/font" Target="fonts/AfacadFluxSemiBold-regular.fntdata"/><Relationship Id="rId16" Type="http://schemas.openxmlformats.org/officeDocument/2006/relationships/font" Target="fonts/AfacadFlux-bold.fntdata"/><Relationship Id="rId19" Type="http://schemas.openxmlformats.org/officeDocument/2006/relationships/font" Target="fonts/CenturyGothic-regular.fntdata"/><Relationship Id="rId18" Type="http://schemas.openxmlformats.org/officeDocument/2006/relationships/font" Target="fonts/AfacadFlux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ec6c182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7ec6c182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ec6c1821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7ec6c1821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ec6c1821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7ec6c1821d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ec6c1821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7ec6c1821d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ec6c1821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7ec6c1821d_0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ec6c1821d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7ec6c1821d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ec6c1821d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7ec6c1821d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ar display - Alt 1">
  <p:cSld name="BLANK_1_1_1_1_2_4_1">
    <p:spTree>
      <p:nvGrpSpPr>
        <p:cNvPr id="10" name="Shape 10"/>
        <p:cNvGrpSpPr/>
        <p:nvPr/>
      </p:nvGrpSpPr>
      <p:grpSpPr>
        <a:xfrm>
          <a:off x="0" y="0"/>
          <a:ext cx="0" cy="0"/>
          <a:chOff x="0" y="0"/>
          <a:chExt cx="0" cy="0"/>
        </a:xfrm>
      </p:grpSpPr>
      <p:sp>
        <p:nvSpPr>
          <p:cNvPr id="11" name="Google Shape;11;p2"/>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2" name="Google Shape;12;p2"/>
          <p:cNvSpPr txBox="1"/>
          <p:nvPr>
            <p:ph idx="1" type="subTitle"/>
          </p:nvPr>
        </p:nvSpPr>
        <p:spPr>
          <a:xfrm>
            <a:off x="5477525" y="3104450"/>
            <a:ext cx="3235800" cy="305700"/>
          </a:xfrm>
          <a:prstGeom prst="rect">
            <a:avLst/>
          </a:prstGeom>
        </p:spPr>
        <p:txBody>
          <a:bodyPr anchorCtr="0" anchor="b" bIns="0" lIns="0" spcFirstLastPara="1" rIns="0" wrap="square" tIns="0">
            <a:spAutoFit/>
          </a:bodyPr>
          <a:lstStyle>
            <a:lvl1pPr lvl="0"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3" name="Google Shape;13;p2"/>
          <p:cNvSpPr txBox="1"/>
          <p:nvPr>
            <p:ph idx="2" type="subTitle"/>
          </p:nvPr>
        </p:nvSpPr>
        <p:spPr>
          <a:xfrm>
            <a:off x="557200" y="1516850"/>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4" name="Google Shape;14;p2"/>
          <p:cNvSpPr txBox="1"/>
          <p:nvPr>
            <p:ph idx="3" type="subTitle"/>
          </p:nvPr>
        </p:nvSpPr>
        <p:spPr>
          <a:xfrm>
            <a:off x="557200" y="2131638"/>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5" name="Google Shape;15;p2"/>
          <p:cNvSpPr txBox="1"/>
          <p:nvPr>
            <p:ph idx="4" type="subTitle"/>
          </p:nvPr>
        </p:nvSpPr>
        <p:spPr>
          <a:xfrm>
            <a:off x="557200" y="2746425"/>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6" name="Google Shape;16;p2"/>
          <p:cNvSpPr txBox="1"/>
          <p:nvPr>
            <p:ph idx="5" type="subTitle"/>
          </p:nvPr>
        </p:nvSpPr>
        <p:spPr>
          <a:xfrm>
            <a:off x="557200" y="3361213"/>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7" name="Google Shape;17;p2"/>
          <p:cNvSpPr txBox="1"/>
          <p:nvPr>
            <p:ph idx="6" type="subTitle"/>
          </p:nvPr>
        </p:nvSpPr>
        <p:spPr>
          <a:xfrm>
            <a:off x="557200" y="3976000"/>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8" name="Google Shape;18;p2"/>
          <p:cNvSpPr/>
          <p:nvPr>
            <p:ph idx="7" type="pic"/>
          </p:nvPr>
        </p:nvSpPr>
        <p:spPr>
          <a:xfrm>
            <a:off x="5309675" y="1115175"/>
            <a:ext cx="3575400" cy="1783200"/>
          </a:xfrm>
          <a:prstGeom prst="roundRect">
            <a:avLst>
              <a:gd fmla="val 10917" name="adj"/>
            </a:avLst>
          </a:prstGeom>
          <a:solidFill>
            <a:schemeClr val="dk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ALT 1">
  <p:cSld name="CUSTOM_3">
    <p:spTree>
      <p:nvGrpSpPr>
        <p:cNvPr id="95" name="Shape 95"/>
        <p:cNvGrpSpPr/>
        <p:nvPr/>
      </p:nvGrpSpPr>
      <p:grpSpPr>
        <a:xfrm>
          <a:off x="0" y="0"/>
          <a:ext cx="0" cy="0"/>
          <a:chOff x="0" y="0"/>
          <a:chExt cx="0" cy="0"/>
        </a:xfrm>
      </p:grpSpPr>
      <p:sp>
        <p:nvSpPr>
          <p:cNvPr id="96" name="Google Shape;96;p11"/>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97" name="Google Shape;97;p11"/>
          <p:cNvSpPr txBox="1"/>
          <p:nvPr>
            <p:ph idx="1" type="body"/>
          </p:nvPr>
        </p:nvSpPr>
        <p:spPr>
          <a:xfrm>
            <a:off x="4541200" y="3027628"/>
            <a:ext cx="2261700" cy="1292400"/>
          </a:xfrm>
          <a:prstGeom prst="rect">
            <a:avLst/>
          </a:prstGeom>
        </p:spPr>
        <p:txBody>
          <a:bodyPr anchorCtr="0" anchor="t" bIns="91425" lIns="0"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0"/>
              </a:spcBef>
              <a:spcAft>
                <a:spcPts val="0"/>
              </a:spcAft>
              <a:buSzPts val="1200"/>
              <a:buChar char="○"/>
              <a:defRPr/>
            </a:lvl2pPr>
            <a:lvl3pPr indent="-304800" lvl="2" marL="1371600">
              <a:lnSpc>
                <a:spcPct val="100000"/>
              </a:lnSpc>
              <a:spcBef>
                <a:spcPts val="0"/>
              </a:spcBef>
              <a:spcAft>
                <a:spcPts val="0"/>
              </a:spcAft>
              <a:buSzPts val="1200"/>
              <a:buChar char="■"/>
              <a:defRPr/>
            </a:lvl3pPr>
            <a:lvl4pPr indent="-304800" lvl="3" marL="1828800">
              <a:lnSpc>
                <a:spcPct val="100000"/>
              </a:lnSpc>
              <a:spcBef>
                <a:spcPts val="0"/>
              </a:spcBef>
              <a:spcAft>
                <a:spcPts val="0"/>
              </a:spcAft>
              <a:buSzPts val="1200"/>
              <a:buChar char="●"/>
              <a:defRPr/>
            </a:lvl4pPr>
            <a:lvl5pPr indent="-304800" lvl="4" marL="2286000">
              <a:lnSpc>
                <a:spcPct val="100000"/>
              </a:lnSpc>
              <a:spcBef>
                <a:spcPts val="0"/>
              </a:spcBef>
              <a:spcAft>
                <a:spcPts val="0"/>
              </a:spcAft>
              <a:buSzPts val="1200"/>
              <a:buChar char="○"/>
              <a:defRPr/>
            </a:lvl5pPr>
            <a:lvl6pPr indent="-304800" lvl="5" marL="2743200">
              <a:lnSpc>
                <a:spcPct val="100000"/>
              </a:lnSpc>
              <a:spcBef>
                <a:spcPts val="0"/>
              </a:spcBef>
              <a:spcAft>
                <a:spcPts val="0"/>
              </a:spcAft>
              <a:buSzPts val="1200"/>
              <a:buChar char="■"/>
              <a:defRPr/>
            </a:lvl6pPr>
            <a:lvl7pPr indent="-304800" lvl="6" marL="3200400">
              <a:lnSpc>
                <a:spcPct val="100000"/>
              </a:lnSpc>
              <a:spcBef>
                <a:spcPts val="0"/>
              </a:spcBef>
              <a:spcAft>
                <a:spcPts val="0"/>
              </a:spcAft>
              <a:buSzPts val="1200"/>
              <a:buChar char="●"/>
              <a:defRPr/>
            </a:lvl7pPr>
            <a:lvl8pPr indent="-304800" lvl="7" marL="3657600">
              <a:lnSpc>
                <a:spcPct val="100000"/>
              </a:lnSpc>
              <a:spcBef>
                <a:spcPts val="0"/>
              </a:spcBef>
              <a:spcAft>
                <a:spcPts val="0"/>
              </a:spcAft>
              <a:buSzPts val="1200"/>
              <a:buChar char="○"/>
              <a:defRPr/>
            </a:lvl8pPr>
            <a:lvl9pPr indent="-304800" lvl="8" marL="4114800">
              <a:lnSpc>
                <a:spcPct val="100000"/>
              </a:lnSpc>
              <a:spcBef>
                <a:spcPts val="0"/>
              </a:spcBef>
              <a:spcAft>
                <a:spcPts val="0"/>
              </a:spcAft>
              <a:buSzPts val="1200"/>
              <a:buChar char="■"/>
              <a:defRPr/>
            </a:lvl9pPr>
          </a:lstStyle>
          <a:p/>
        </p:txBody>
      </p:sp>
      <p:sp>
        <p:nvSpPr>
          <p:cNvPr id="98" name="Google Shape;98;p11"/>
          <p:cNvSpPr txBox="1"/>
          <p:nvPr>
            <p:ph idx="2" type="subTitle"/>
          </p:nvPr>
        </p:nvSpPr>
        <p:spPr>
          <a:xfrm>
            <a:off x="4461225" y="2399875"/>
            <a:ext cx="2199900" cy="514200"/>
          </a:xfrm>
          <a:prstGeom prst="rect">
            <a:avLst/>
          </a:prstGeom>
        </p:spPr>
        <p:txBody>
          <a:bodyPr anchorCtr="0" anchor="ctr" bIns="91425" lIns="91425" spcFirstLastPara="1" rIns="91425" wrap="square" tIns="91425">
            <a:spAutoFit/>
          </a:bodyPr>
          <a:lstStyle>
            <a:lvl1pPr lvl="0">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99" name="Google Shape;99;p11"/>
          <p:cNvSpPr txBox="1"/>
          <p:nvPr>
            <p:ph idx="3" type="body"/>
          </p:nvPr>
        </p:nvSpPr>
        <p:spPr>
          <a:xfrm>
            <a:off x="529800" y="3788256"/>
            <a:ext cx="3230400" cy="895500"/>
          </a:xfrm>
          <a:prstGeom prst="rect">
            <a:avLst/>
          </a:prstGeom>
        </p:spPr>
        <p:txBody>
          <a:bodyPr anchorCtr="0" anchor="t" bIns="91425" lIns="0" spcFirstLastPara="1" rIns="0" wrap="square" tIns="0">
            <a:no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0"/>
              </a:spcBef>
              <a:spcAft>
                <a:spcPts val="0"/>
              </a:spcAft>
              <a:buClr>
                <a:schemeClr val="lt1"/>
              </a:buClr>
              <a:buSzPts val="1200"/>
              <a:buFont typeface="Afacad Flux"/>
              <a:buChar char="○"/>
              <a:defRPr/>
            </a:lvl2pPr>
            <a:lvl3pPr indent="-304800" lvl="2" marL="1371600">
              <a:spcBef>
                <a:spcPts val="0"/>
              </a:spcBef>
              <a:spcAft>
                <a:spcPts val="0"/>
              </a:spcAft>
              <a:buClr>
                <a:schemeClr val="lt1"/>
              </a:buClr>
              <a:buSzPts val="1200"/>
              <a:buFont typeface="Afacad Flux"/>
              <a:buChar char="■"/>
              <a:defRPr/>
            </a:lvl3pPr>
            <a:lvl4pPr indent="-304800" lvl="3" marL="1828800">
              <a:spcBef>
                <a:spcPts val="0"/>
              </a:spcBef>
              <a:spcAft>
                <a:spcPts val="0"/>
              </a:spcAft>
              <a:buClr>
                <a:schemeClr val="lt1"/>
              </a:buClr>
              <a:buSzPts val="1200"/>
              <a:buFont typeface="Afacad Flux"/>
              <a:buChar char="●"/>
              <a:defRPr/>
            </a:lvl4pPr>
            <a:lvl5pPr indent="-304800" lvl="4" marL="2286000">
              <a:spcBef>
                <a:spcPts val="0"/>
              </a:spcBef>
              <a:spcAft>
                <a:spcPts val="0"/>
              </a:spcAft>
              <a:buClr>
                <a:schemeClr val="lt1"/>
              </a:buClr>
              <a:buSzPts val="1200"/>
              <a:buFont typeface="Afacad Flux"/>
              <a:buChar char="○"/>
              <a:defRPr/>
            </a:lvl5pPr>
            <a:lvl6pPr indent="-304800" lvl="5" marL="2743200">
              <a:spcBef>
                <a:spcPts val="0"/>
              </a:spcBef>
              <a:spcAft>
                <a:spcPts val="0"/>
              </a:spcAft>
              <a:buClr>
                <a:schemeClr val="lt1"/>
              </a:buClr>
              <a:buSzPts val="1200"/>
              <a:buFont typeface="Afacad Flux"/>
              <a:buChar char="■"/>
              <a:defRPr/>
            </a:lvl6pPr>
            <a:lvl7pPr indent="-304800" lvl="6" marL="3200400">
              <a:spcBef>
                <a:spcPts val="0"/>
              </a:spcBef>
              <a:spcAft>
                <a:spcPts val="0"/>
              </a:spcAft>
              <a:buClr>
                <a:schemeClr val="lt1"/>
              </a:buClr>
              <a:buSzPts val="1200"/>
              <a:buFont typeface="Afacad Flux"/>
              <a:buChar char="●"/>
              <a:defRPr/>
            </a:lvl7pPr>
            <a:lvl8pPr indent="-304800" lvl="7" marL="3657600">
              <a:spcBef>
                <a:spcPts val="0"/>
              </a:spcBef>
              <a:spcAft>
                <a:spcPts val="0"/>
              </a:spcAft>
              <a:buClr>
                <a:schemeClr val="lt1"/>
              </a:buClr>
              <a:buSzPts val="1200"/>
              <a:buFont typeface="Afacad Flux"/>
              <a:buChar char="○"/>
              <a:defRPr/>
            </a:lvl8pPr>
            <a:lvl9pPr indent="-304800" lvl="8" marL="4114800">
              <a:spcBef>
                <a:spcPts val="0"/>
              </a:spcBef>
              <a:spcAft>
                <a:spcPts val="0"/>
              </a:spcAft>
              <a:buClr>
                <a:schemeClr val="lt1"/>
              </a:buClr>
              <a:buSzPts val="1200"/>
              <a:buFont typeface="Afacad Flux"/>
              <a:buChar char="■"/>
              <a:defRPr/>
            </a:lvl9pPr>
          </a:lstStyle>
          <a:p/>
        </p:txBody>
      </p:sp>
      <p:sp>
        <p:nvSpPr>
          <p:cNvPr id="100" name="Google Shape;100;p11"/>
          <p:cNvSpPr txBox="1"/>
          <p:nvPr>
            <p:ph idx="4" type="subTitle"/>
          </p:nvPr>
        </p:nvSpPr>
        <p:spPr>
          <a:xfrm>
            <a:off x="529800" y="3340283"/>
            <a:ext cx="3153000" cy="290100"/>
          </a:xfrm>
          <a:prstGeom prst="rect">
            <a:avLst/>
          </a:prstGeom>
        </p:spPr>
        <p:txBody>
          <a:bodyPr anchorCtr="0" anchor="ctr" bIns="91425" lIns="0" spcFirstLastPara="1" rIns="0" wrap="square" tIns="0">
            <a:spAutoFit/>
          </a:bodyPr>
          <a:lstStyle>
            <a:lvl1pPr lvl="0">
              <a:spcBef>
                <a:spcPts val="0"/>
              </a:spcBef>
              <a:spcAft>
                <a:spcPts val="0"/>
              </a:spcAft>
              <a:buSzPts val="1800"/>
              <a:buFont typeface="Afacad Flux SemiBold"/>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101" name="Google Shape;101;p11"/>
          <p:cNvSpPr/>
          <p:nvPr>
            <p:ph idx="5" type="pic"/>
          </p:nvPr>
        </p:nvSpPr>
        <p:spPr>
          <a:xfrm>
            <a:off x="246888" y="1112076"/>
            <a:ext cx="3819900" cy="1802100"/>
          </a:xfrm>
          <a:prstGeom prst="roundRect">
            <a:avLst>
              <a:gd fmla="val 19372" name="adj"/>
            </a:avLst>
          </a:prstGeom>
          <a:solidFill>
            <a:schemeClr val="dk2"/>
          </a:solidFill>
          <a:ln>
            <a:noFill/>
          </a:ln>
        </p:spPr>
      </p:sp>
      <p:sp>
        <p:nvSpPr>
          <p:cNvPr id="102" name="Google Shape;102;p11"/>
          <p:cNvSpPr/>
          <p:nvPr>
            <p:ph idx="6" type="pic"/>
          </p:nvPr>
        </p:nvSpPr>
        <p:spPr>
          <a:xfrm>
            <a:off x="7184100" y="1112075"/>
            <a:ext cx="1731300" cy="3571800"/>
          </a:xfrm>
          <a:prstGeom prst="roundRect">
            <a:avLst>
              <a:gd fmla="val 18739" name="adj"/>
            </a:avLst>
          </a:prstGeom>
          <a:solidFill>
            <a:schemeClr val="dk2"/>
          </a:solidFill>
          <a:ln>
            <a:noFill/>
          </a:ln>
        </p:spPr>
      </p:sp>
    </p:spTree>
  </p:cSld>
  <p:clrMapOvr>
    <a:masterClrMapping/>
  </p:clrMapOvr>
  <p:extLst>
    <p:ext uri="{DCECCB84-F9BA-43D5-87BE-67443E8EF086}">
      <p15:sldGuideLst>
        <p15:guide id="1" orient="horz" pos="108">
          <p15:clr>
            <a:srgbClr val="E46962"/>
          </p15:clr>
        </p15:guide>
        <p15:guide id="2" pos="334">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BLANK_1_1_1_1_1_1_1_1_1_1_1_1_1_1_1_1_1_1_1_2">
    <p:spTree>
      <p:nvGrpSpPr>
        <p:cNvPr id="103" name="Shape 103"/>
        <p:cNvGrpSpPr/>
        <p:nvPr/>
      </p:nvGrpSpPr>
      <p:grpSpPr>
        <a:xfrm>
          <a:off x="0" y="0"/>
          <a:ext cx="0" cy="0"/>
          <a:chOff x="0" y="0"/>
          <a:chExt cx="0" cy="0"/>
        </a:xfrm>
      </p:grpSpPr>
      <p:sp>
        <p:nvSpPr>
          <p:cNvPr id="104" name="Google Shape;104;p12"/>
          <p:cNvSpPr/>
          <p:nvPr>
            <p:ph idx="2" type="pic"/>
          </p:nvPr>
        </p:nvSpPr>
        <p:spPr>
          <a:xfrm>
            <a:off x="0" y="0"/>
            <a:ext cx="9144000" cy="5143500"/>
          </a:xfrm>
          <a:prstGeom prst="roundRect">
            <a:avLst>
              <a:gd fmla="val 0" name="adj"/>
            </a:avLst>
          </a:prstGeom>
          <a:solidFill>
            <a:schemeClr val="dk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ALT 3">
  <p:cSld name="BLANK_1_1_1_1_1_1_1_1_1_1_1_1_1_1_1_1_1_1_1_1_1_1">
    <p:spTree>
      <p:nvGrpSpPr>
        <p:cNvPr id="105" name="Shape 105"/>
        <p:cNvGrpSpPr/>
        <p:nvPr/>
      </p:nvGrpSpPr>
      <p:grpSpPr>
        <a:xfrm>
          <a:off x="0" y="0"/>
          <a:ext cx="0" cy="0"/>
          <a:chOff x="0" y="0"/>
          <a:chExt cx="0" cy="0"/>
        </a:xfrm>
      </p:grpSpPr>
      <p:sp>
        <p:nvSpPr>
          <p:cNvPr id="106" name="Google Shape;106;p13"/>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07" name="Google Shape;107;p13"/>
          <p:cNvSpPr/>
          <p:nvPr>
            <p:ph idx="2" type="pic"/>
          </p:nvPr>
        </p:nvSpPr>
        <p:spPr>
          <a:xfrm>
            <a:off x="228700" y="1186575"/>
            <a:ext cx="1655100" cy="1659600"/>
          </a:xfrm>
          <a:prstGeom prst="teardrop">
            <a:avLst>
              <a:gd fmla="val 100000" name="adj"/>
            </a:avLst>
          </a:prstGeom>
          <a:solidFill>
            <a:schemeClr val="dk2"/>
          </a:solidFill>
          <a:ln>
            <a:noFill/>
          </a:ln>
        </p:spPr>
      </p:sp>
      <p:sp>
        <p:nvSpPr>
          <p:cNvPr id="108" name="Google Shape;108;p13"/>
          <p:cNvSpPr/>
          <p:nvPr>
            <p:ph idx="3" type="pic"/>
          </p:nvPr>
        </p:nvSpPr>
        <p:spPr>
          <a:xfrm>
            <a:off x="228600" y="3022029"/>
            <a:ext cx="1655100" cy="1659600"/>
          </a:xfrm>
          <a:prstGeom prst="roundRect">
            <a:avLst>
              <a:gd fmla="val 12203" name="adj"/>
            </a:avLst>
          </a:prstGeom>
          <a:solidFill>
            <a:schemeClr val="dk2"/>
          </a:solidFill>
          <a:ln>
            <a:noFill/>
          </a:ln>
        </p:spPr>
      </p:sp>
      <p:sp>
        <p:nvSpPr>
          <p:cNvPr id="109" name="Google Shape;109;p13"/>
          <p:cNvSpPr/>
          <p:nvPr>
            <p:ph idx="4" type="pic"/>
          </p:nvPr>
        </p:nvSpPr>
        <p:spPr>
          <a:xfrm>
            <a:off x="2040400" y="1186575"/>
            <a:ext cx="1568400" cy="3495000"/>
          </a:xfrm>
          <a:prstGeom prst="roundRect">
            <a:avLst>
              <a:gd fmla="val 50000" name="adj"/>
            </a:avLst>
          </a:prstGeom>
          <a:solidFill>
            <a:schemeClr val="dk2"/>
          </a:solidFill>
          <a:ln>
            <a:noFill/>
          </a:ln>
        </p:spPr>
      </p:sp>
      <p:sp>
        <p:nvSpPr>
          <p:cNvPr id="110" name="Google Shape;110;p13"/>
          <p:cNvSpPr/>
          <p:nvPr>
            <p:ph idx="5" type="pic"/>
          </p:nvPr>
        </p:nvSpPr>
        <p:spPr>
          <a:xfrm>
            <a:off x="3759350" y="1186575"/>
            <a:ext cx="3437100" cy="3495000"/>
          </a:xfrm>
          <a:prstGeom prst="roundRect">
            <a:avLst>
              <a:gd fmla="val 12203" name="adj"/>
            </a:avLst>
          </a:prstGeom>
          <a:solidFill>
            <a:schemeClr val="dk2"/>
          </a:solidFill>
          <a:ln>
            <a:noFill/>
          </a:ln>
        </p:spPr>
      </p:sp>
      <p:sp>
        <p:nvSpPr>
          <p:cNvPr id="111" name="Google Shape;111;p13"/>
          <p:cNvSpPr/>
          <p:nvPr>
            <p:ph idx="6" type="pic"/>
          </p:nvPr>
        </p:nvSpPr>
        <p:spPr>
          <a:xfrm>
            <a:off x="7347000" y="1186575"/>
            <a:ext cx="1568400" cy="3495000"/>
          </a:xfrm>
          <a:prstGeom prst="roundRect">
            <a:avLst>
              <a:gd fmla="val 50000" name="adj"/>
            </a:avLst>
          </a:prstGeom>
          <a:solidFill>
            <a:schemeClr val="dk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ALT 2">
  <p:cSld name="CUSTOM_7_1_1_1_1_1_1_1_1_1_1_1_1_1_1_1_1_3_2_1">
    <p:spTree>
      <p:nvGrpSpPr>
        <p:cNvPr id="112" name="Shape 112"/>
        <p:cNvGrpSpPr/>
        <p:nvPr/>
      </p:nvGrpSpPr>
      <p:grpSpPr>
        <a:xfrm>
          <a:off x="0" y="0"/>
          <a:ext cx="0" cy="0"/>
          <a:chOff x="0" y="0"/>
          <a:chExt cx="0" cy="0"/>
        </a:xfrm>
      </p:grpSpPr>
      <p:sp>
        <p:nvSpPr>
          <p:cNvPr id="113" name="Google Shape;113;p14"/>
          <p:cNvSpPr txBox="1"/>
          <p:nvPr>
            <p:ph type="title"/>
          </p:nvPr>
        </p:nvSpPr>
        <p:spPr>
          <a:xfrm>
            <a:off x="137154" y="228600"/>
            <a:ext cx="3682200" cy="587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14" name="Google Shape;114;p14"/>
          <p:cNvSpPr txBox="1"/>
          <p:nvPr>
            <p:ph idx="1" type="body"/>
          </p:nvPr>
        </p:nvSpPr>
        <p:spPr>
          <a:xfrm>
            <a:off x="246925" y="2825125"/>
            <a:ext cx="3776100" cy="1858500"/>
          </a:xfrm>
          <a:prstGeom prst="rect">
            <a:avLst/>
          </a:prstGeom>
        </p:spPr>
        <p:txBody>
          <a:bodyPr anchorCtr="0" anchor="t" bIns="182875" lIns="182875" spcFirstLastPara="1" rIns="182875" wrap="square" tIns="182875">
            <a:spAutoFit/>
          </a:bodyPr>
          <a:lstStyle>
            <a:lvl1pPr indent="-292100" lvl="0" marL="457200">
              <a:lnSpc>
                <a:spcPct val="115000"/>
              </a:lnSpc>
              <a:spcBef>
                <a:spcPts val="0"/>
              </a:spcBef>
              <a:spcAft>
                <a:spcPts val="0"/>
              </a:spcAft>
              <a:buClr>
                <a:schemeClr val="lt1"/>
              </a:buClr>
              <a:buSzPts val="1000"/>
              <a:buFont typeface="Afacad Flux"/>
              <a:buChar char="●"/>
              <a:defRPr sz="1000"/>
            </a:lvl1pPr>
            <a:lvl2pPr indent="-292100" lvl="1" marL="914400">
              <a:lnSpc>
                <a:spcPct val="115000"/>
              </a:lnSpc>
              <a:spcBef>
                <a:spcPts val="0"/>
              </a:spcBef>
              <a:spcAft>
                <a:spcPts val="0"/>
              </a:spcAft>
              <a:buClr>
                <a:schemeClr val="lt1"/>
              </a:buClr>
              <a:buSzPts val="1000"/>
              <a:buFont typeface="Afacad Flux"/>
              <a:buChar char="○"/>
              <a:defRPr sz="1000"/>
            </a:lvl2pPr>
            <a:lvl3pPr indent="-292100" lvl="2" marL="1371600">
              <a:lnSpc>
                <a:spcPct val="115000"/>
              </a:lnSpc>
              <a:spcBef>
                <a:spcPts val="0"/>
              </a:spcBef>
              <a:spcAft>
                <a:spcPts val="0"/>
              </a:spcAft>
              <a:buClr>
                <a:schemeClr val="lt1"/>
              </a:buClr>
              <a:buSzPts val="1000"/>
              <a:buFont typeface="Afacad Flux"/>
              <a:buChar char="■"/>
              <a:defRPr sz="1000"/>
            </a:lvl3pPr>
            <a:lvl4pPr indent="-292100" lvl="3" marL="1828800">
              <a:lnSpc>
                <a:spcPct val="115000"/>
              </a:lnSpc>
              <a:spcBef>
                <a:spcPts val="0"/>
              </a:spcBef>
              <a:spcAft>
                <a:spcPts val="0"/>
              </a:spcAft>
              <a:buClr>
                <a:schemeClr val="lt1"/>
              </a:buClr>
              <a:buSzPts val="1000"/>
              <a:buFont typeface="Afacad Flux"/>
              <a:buChar char="●"/>
              <a:defRPr sz="1000"/>
            </a:lvl4pPr>
            <a:lvl5pPr indent="-292100" lvl="4" marL="2286000">
              <a:lnSpc>
                <a:spcPct val="115000"/>
              </a:lnSpc>
              <a:spcBef>
                <a:spcPts val="0"/>
              </a:spcBef>
              <a:spcAft>
                <a:spcPts val="0"/>
              </a:spcAft>
              <a:buClr>
                <a:schemeClr val="lt1"/>
              </a:buClr>
              <a:buSzPts val="1000"/>
              <a:buFont typeface="Afacad Flux"/>
              <a:buChar char="○"/>
              <a:defRPr sz="1000"/>
            </a:lvl5pPr>
            <a:lvl6pPr indent="-292100" lvl="5" marL="2743200">
              <a:lnSpc>
                <a:spcPct val="115000"/>
              </a:lnSpc>
              <a:spcBef>
                <a:spcPts val="0"/>
              </a:spcBef>
              <a:spcAft>
                <a:spcPts val="0"/>
              </a:spcAft>
              <a:buClr>
                <a:schemeClr val="lt1"/>
              </a:buClr>
              <a:buSzPts val="1000"/>
              <a:buFont typeface="Afacad Flux"/>
              <a:buChar char="■"/>
              <a:defRPr sz="1000"/>
            </a:lvl6pPr>
            <a:lvl7pPr indent="-292100" lvl="6" marL="3200400">
              <a:lnSpc>
                <a:spcPct val="115000"/>
              </a:lnSpc>
              <a:spcBef>
                <a:spcPts val="0"/>
              </a:spcBef>
              <a:spcAft>
                <a:spcPts val="0"/>
              </a:spcAft>
              <a:buClr>
                <a:schemeClr val="lt1"/>
              </a:buClr>
              <a:buSzPts val="1000"/>
              <a:buFont typeface="Afacad Flux"/>
              <a:buChar char="●"/>
              <a:defRPr sz="1000"/>
            </a:lvl7pPr>
            <a:lvl8pPr indent="-292100" lvl="7" marL="3657600">
              <a:lnSpc>
                <a:spcPct val="115000"/>
              </a:lnSpc>
              <a:spcBef>
                <a:spcPts val="0"/>
              </a:spcBef>
              <a:spcAft>
                <a:spcPts val="0"/>
              </a:spcAft>
              <a:buClr>
                <a:schemeClr val="lt1"/>
              </a:buClr>
              <a:buSzPts val="1000"/>
              <a:buFont typeface="Afacad Flux"/>
              <a:buChar char="○"/>
              <a:defRPr sz="1000"/>
            </a:lvl8pPr>
            <a:lvl9pPr indent="-292100" lvl="8" marL="4114800">
              <a:lnSpc>
                <a:spcPct val="115000"/>
              </a:lnSpc>
              <a:spcBef>
                <a:spcPts val="0"/>
              </a:spcBef>
              <a:spcAft>
                <a:spcPts val="0"/>
              </a:spcAft>
              <a:buClr>
                <a:schemeClr val="lt1"/>
              </a:buClr>
              <a:buSzPts val="1000"/>
              <a:buFont typeface="Afacad Flux"/>
              <a:buChar char="■"/>
              <a:defRPr sz="1000"/>
            </a:lvl9pPr>
          </a:lstStyle>
          <a:p/>
        </p:txBody>
      </p:sp>
      <p:sp>
        <p:nvSpPr>
          <p:cNvPr id="115" name="Google Shape;115;p14"/>
          <p:cNvSpPr txBox="1"/>
          <p:nvPr>
            <p:ph idx="2" type="title"/>
          </p:nvPr>
        </p:nvSpPr>
        <p:spPr>
          <a:xfrm>
            <a:off x="246925" y="2400600"/>
            <a:ext cx="1356000" cy="3240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1200">
                <a:latin typeface="Afacad Flux Medium"/>
                <a:ea typeface="Afacad Flux Medium"/>
                <a:cs typeface="Afacad Flux Medium"/>
                <a:sym typeface="Afacad Flux Medium"/>
              </a:defRPr>
            </a:lvl1pPr>
            <a:lvl2pPr lvl="1">
              <a:lnSpc>
                <a:spcPct val="90000"/>
              </a:lnSpc>
              <a:spcBef>
                <a:spcPts val="200"/>
              </a:spcBef>
              <a:spcAft>
                <a:spcPts val="0"/>
              </a:spcAft>
              <a:buNone/>
              <a:defRPr sz="1200">
                <a:latin typeface="Afacad Flux SemiBold"/>
                <a:ea typeface="Afacad Flux SemiBold"/>
                <a:cs typeface="Afacad Flux SemiBold"/>
                <a:sym typeface="Afacad Flux SemiBold"/>
              </a:defRPr>
            </a:lvl2pPr>
            <a:lvl3pPr lvl="2">
              <a:lnSpc>
                <a:spcPct val="90000"/>
              </a:lnSpc>
              <a:spcBef>
                <a:spcPts val="200"/>
              </a:spcBef>
              <a:spcAft>
                <a:spcPts val="0"/>
              </a:spcAft>
              <a:buNone/>
              <a:defRPr sz="1200">
                <a:latin typeface="Afacad Flux SemiBold"/>
                <a:ea typeface="Afacad Flux SemiBold"/>
                <a:cs typeface="Afacad Flux SemiBold"/>
                <a:sym typeface="Afacad Flux SemiBold"/>
              </a:defRPr>
            </a:lvl3pPr>
            <a:lvl4pPr lvl="3">
              <a:lnSpc>
                <a:spcPct val="90000"/>
              </a:lnSpc>
              <a:spcBef>
                <a:spcPts val="200"/>
              </a:spcBef>
              <a:spcAft>
                <a:spcPts val="0"/>
              </a:spcAft>
              <a:buNone/>
              <a:defRPr sz="1200">
                <a:latin typeface="Afacad Flux SemiBold"/>
                <a:ea typeface="Afacad Flux SemiBold"/>
                <a:cs typeface="Afacad Flux SemiBold"/>
                <a:sym typeface="Afacad Flux SemiBold"/>
              </a:defRPr>
            </a:lvl4pPr>
            <a:lvl5pPr lvl="4">
              <a:lnSpc>
                <a:spcPct val="90000"/>
              </a:lnSpc>
              <a:spcBef>
                <a:spcPts val="200"/>
              </a:spcBef>
              <a:spcAft>
                <a:spcPts val="0"/>
              </a:spcAft>
              <a:buNone/>
              <a:defRPr sz="1200">
                <a:latin typeface="Afacad Flux SemiBold"/>
                <a:ea typeface="Afacad Flux SemiBold"/>
                <a:cs typeface="Afacad Flux SemiBold"/>
                <a:sym typeface="Afacad Flux SemiBold"/>
              </a:defRPr>
            </a:lvl5pPr>
            <a:lvl6pPr lvl="5">
              <a:lnSpc>
                <a:spcPct val="90000"/>
              </a:lnSpc>
              <a:spcBef>
                <a:spcPts val="200"/>
              </a:spcBef>
              <a:spcAft>
                <a:spcPts val="0"/>
              </a:spcAft>
              <a:buNone/>
              <a:defRPr sz="1200">
                <a:latin typeface="Afacad Flux SemiBold"/>
                <a:ea typeface="Afacad Flux SemiBold"/>
                <a:cs typeface="Afacad Flux SemiBold"/>
                <a:sym typeface="Afacad Flux SemiBold"/>
              </a:defRPr>
            </a:lvl6pPr>
            <a:lvl7pPr lvl="6">
              <a:lnSpc>
                <a:spcPct val="90000"/>
              </a:lnSpc>
              <a:spcBef>
                <a:spcPts val="200"/>
              </a:spcBef>
              <a:spcAft>
                <a:spcPts val="0"/>
              </a:spcAft>
              <a:buNone/>
              <a:defRPr sz="1200">
                <a:latin typeface="Afacad Flux SemiBold"/>
                <a:ea typeface="Afacad Flux SemiBold"/>
                <a:cs typeface="Afacad Flux SemiBold"/>
                <a:sym typeface="Afacad Flux SemiBold"/>
              </a:defRPr>
            </a:lvl7pPr>
            <a:lvl8pPr lvl="7">
              <a:lnSpc>
                <a:spcPct val="90000"/>
              </a:lnSpc>
              <a:spcBef>
                <a:spcPts val="200"/>
              </a:spcBef>
              <a:spcAft>
                <a:spcPts val="0"/>
              </a:spcAft>
              <a:buNone/>
              <a:defRPr sz="1200">
                <a:latin typeface="Afacad Flux SemiBold"/>
                <a:ea typeface="Afacad Flux SemiBold"/>
                <a:cs typeface="Afacad Flux SemiBold"/>
                <a:sym typeface="Afacad Flux SemiBold"/>
              </a:defRPr>
            </a:lvl8pPr>
            <a:lvl9pPr lvl="8">
              <a:lnSpc>
                <a:spcPct val="90000"/>
              </a:lnSpc>
              <a:spcBef>
                <a:spcPts val="200"/>
              </a:spcBef>
              <a:spcAft>
                <a:spcPts val="200"/>
              </a:spcAft>
              <a:buNone/>
              <a:defRPr sz="1200">
                <a:latin typeface="Afacad Flux SemiBold"/>
                <a:ea typeface="Afacad Flux SemiBold"/>
                <a:cs typeface="Afacad Flux SemiBold"/>
                <a:sym typeface="Afacad Flux SemiBold"/>
              </a:defRPr>
            </a:lvl9pPr>
          </a:lstStyle>
          <a:p/>
        </p:txBody>
      </p:sp>
      <p:sp>
        <p:nvSpPr>
          <p:cNvPr id="116" name="Google Shape;116;p14"/>
          <p:cNvSpPr txBox="1"/>
          <p:nvPr>
            <p:ph idx="3" type="title"/>
          </p:nvPr>
        </p:nvSpPr>
        <p:spPr>
          <a:xfrm>
            <a:off x="1637425" y="2400600"/>
            <a:ext cx="1053900" cy="3240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1200">
                <a:latin typeface="Afacad Flux Medium"/>
                <a:ea typeface="Afacad Flux Medium"/>
                <a:cs typeface="Afacad Flux Medium"/>
                <a:sym typeface="Afacad Flux Medium"/>
              </a:defRPr>
            </a:lvl1pPr>
            <a:lvl2pPr lvl="1">
              <a:lnSpc>
                <a:spcPct val="90000"/>
              </a:lnSpc>
              <a:spcBef>
                <a:spcPts val="200"/>
              </a:spcBef>
              <a:spcAft>
                <a:spcPts val="0"/>
              </a:spcAft>
              <a:buNone/>
              <a:defRPr sz="1200">
                <a:latin typeface="Afacad Flux SemiBold"/>
                <a:ea typeface="Afacad Flux SemiBold"/>
                <a:cs typeface="Afacad Flux SemiBold"/>
                <a:sym typeface="Afacad Flux SemiBold"/>
              </a:defRPr>
            </a:lvl2pPr>
            <a:lvl3pPr lvl="2">
              <a:lnSpc>
                <a:spcPct val="90000"/>
              </a:lnSpc>
              <a:spcBef>
                <a:spcPts val="200"/>
              </a:spcBef>
              <a:spcAft>
                <a:spcPts val="0"/>
              </a:spcAft>
              <a:buNone/>
              <a:defRPr sz="1200">
                <a:latin typeface="Afacad Flux SemiBold"/>
                <a:ea typeface="Afacad Flux SemiBold"/>
                <a:cs typeface="Afacad Flux SemiBold"/>
                <a:sym typeface="Afacad Flux SemiBold"/>
              </a:defRPr>
            </a:lvl3pPr>
            <a:lvl4pPr lvl="3">
              <a:lnSpc>
                <a:spcPct val="90000"/>
              </a:lnSpc>
              <a:spcBef>
                <a:spcPts val="200"/>
              </a:spcBef>
              <a:spcAft>
                <a:spcPts val="0"/>
              </a:spcAft>
              <a:buNone/>
              <a:defRPr sz="1200">
                <a:latin typeface="Afacad Flux SemiBold"/>
                <a:ea typeface="Afacad Flux SemiBold"/>
                <a:cs typeface="Afacad Flux SemiBold"/>
                <a:sym typeface="Afacad Flux SemiBold"/>
              </a:defRPr>
            </a:lvl4pPr>
            <a:lvl5pPr lvl="4">
              <a:lnSpc>
                <a:spcPct val="90000"/>
              </a:lnSpc>
              <a:spcBef>
                <a:spcPts val="200"/>
              </a:spcBef>
              <a:spcAft>
                <a:spcPts val="0"/>
              </a:spcAft>
              <a:buNone/>
              <a:defRPr sz="1200">
                <a:latin typeface="Afacad Flux SemiBold"/>
                <a:ea typeface="Afacad Flux SemiBold"/>
                <a:cs typeface="Afacad Flux SemiBold"/>
                <a:sym typeface="Afacad Flux SemiBold"/>
              </a:defRPr>
            </a:lvl5pPr>
            <a:lvl6pPr lvl="5">
              <a:lnSpc>
                <a:spcPct val="90000"/>
              </a:lnSpc>
              <a:spcBef>
                <a:spcPts val="200"/>
              </a:spcBef>
              <a:spcAft>
                <a:spcPts val="0"/>
              </a:spcAft>
              <a:buNone/>
              <a:defRPr sz="1200">
                <a:latin typeface="Afacad Flux SemiBold"/>
                <a:ea typeface="Afacad Flux SemiBold"/>
                <a:cs typeface="Afacad Flux SemiBold"/>
                <a:sym typeface="Afacad Flux SemiBold"/>
              </a:defRPr>
            </a:lvl6pPr>
            <a:lvl7pPr lvl="6">
              <a:lnSpc>
                <a:spcPct val="90000"/>
              </a:lnSpc>
              <a:spcBef>
                <a:spcPts val="200"/>
              </a:spcBef>
              <a:spcAft>
                <a:spcPts val="0"/>
              </a:spcAft>
              <a:buNone/>
              <a:defRPr sz="1200">
                <a:latin typeface="Afacad Flux SemiBold"/>
                <a:ea typeface="Afacad Flux SemiBold"/>
                <a:cs typeface="Afacad Flux SemiBold"/>
                <a:sym typeface="Afacad Flux SemiBold"/>
              </a:defRPr>
            </a:lvl7pPr>
            <a:lvl8pPr lvl="7">
              <a:lnSpc>
                <a:spcPct val="90000"/>
              </a:lnSpc>
              <a:spcBef>
                <a:spcPts val="200"/>
              </a:spcBef>
              <a:spcAft>
                <a:spcPts val="0"/>
              </a:spcAft>
              <a:buNone/>
              <a:defRPr sz="1200">
                <a:latin typeface="Afacad Flux SemiBold"/>
                <a:ea typeface="Afacad Flux SemiBold"/>
                <a:cs typeface="Afacad Flux SemiBold"/>
                <a:sym typeface="Afacad Flux SemiBold"/>
              </a:defRPr>
            </a:lvl8pPr>
            <a:lvl9pPr lvl="8">
              <a:lnSpc>
                <a:spcPct val="90000"/>
              </a:lnSpc>
              <a:spcBef>
                <a:spcPts val="200"/>
              </a:spcBef>
              <a:spcAft>
                <a:spcPts val="200"/>
              </a:spcAft>
              <a:buNone/>
              <a:defRPr sz="1200">
                <a:latin typeface="Afacad Flux SemiBold"/>
                <a:ea typeface="Afacad Flux SemiBold"/>
                <a:cs typeface="Afacad Flux SemiBold"/>
                <a:sym typeface="Afacad Flux SemiBold"/>
              </a:defRPr>
            </a:lvl9pPr>
          </a:lstStyle>
          <a:p/>
        </p:txBody>
      </p:sp>
      <p:sp>
        <p:nvSpPr>
          <p:cNvPr id="117" name="Google Shape;117;p14"/>
          <p:cNvSpPr/>
          <p:nvPr>
            <p:ph idx="4" type="pic"/>
          </p:nvPr>
        </p:nvSpPr>
        <p:spPr>
          <a:xfrm>
            <a:off x="4618950" y="457200"/>
            <a:ext cx="4296600" cy="4226400"/>
          </a:xfrm>
          <a:prstGeom prst="roundRect">
            <a:avLst>
              <a:gd fmla="val 12203" name="adj"/>
            </a:avLst>
          </a:prstGeom>
          <a:solidFill>
            <a:schemeClr val="dk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1">
  <p:cSld name="CUSTOM_7_1_1_1_1_1_1_1_1_1_1_1_1_1_1_1_1_3_1">
    <p:spTree>
      <p:nvGrpSpPr>
        <p:cNvPr id="118" name="Shape 118"/>
        <p:cNvGrpSpPr/>
        <p:nvPr/>
      </p:nvGrpSpPr>
      <p:grpSpPr>
        <a:xfrm>
          <a:off x="0" y="0"/>
          <a:ext cx="0" cy="0"/>
          <a:chOff x="0" y="0"/>
          <a:chExt cx="0" cy="0"/>
        </a:xfrm>
      </p:grpSpPr>
      <p:sp>
        <p:nvSpPr>
          <p:cNvPr id="119" name="Google Shape;119;p15"/>
          <p:cNvSpPr txBox="1"/>
          <p:nvPr>
            <p:ph type="title"/>
          </p:nvPr>
        </p:nvSpPr>
        <p:spPr>
          <a:xfrm>
            <a:off x="137154" y="228600"/>
            <a:ext cx="36822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20" name="Google Shape;120;p15"/>
          <p:cNvSpPr txBox="1"/>
          <p:nvPr>
            <p:ph idx="1" type="body"/>
          </p:nvPr>
        </p:nvSpPr>
        <p:spPr>
          <a:xfrm>
            <a:off x="228600" y="2363125"/>
            <a:ext cx="3388200" cy="2320500"/>
          </a:xfrm>
          <a:prstGeom prst="rect">
            <a:avLst/>
          </a:prstGeom>
        </p:spPr>
        <p:txBody>
          <a:bodyPr anchorCtr="0" anchor="t" bIns="0" lIns="0" spcFirstLastPara="1" rIns="0" wrap="square" tIns="0">
            <a:spAutoFit/>
          </a:bodyPr>
          <a:lstStyle>
            <a:lvl1pPr indent="-304800" lvl="0" marL="457200">
              <a:lnSpc>
                <a:spcPct val="115000"/>
              </a:lnSpc>
              <a:spcBef>
                <a:spcPts val="0"/>
              </a:spcBef>
              <a:spcAft>
                <a:spcPts val="0"/>
              </a:spcAft>
              <a:buClr>
                <a:schemeClr val="lt1"/>
              </a:buClr>
              <a:buSzPts val="1200"/>
              <a:buFont typeface="Afacad Flux"/>
              <a:buChar char="●"/>
              <a:defRPr/>
            </a:lvl1pPr>
            <a:lvl2pPr indent="-304800" lvl="1" marL="914400">
              <a:lnSpc>
                <a:spcPct val="115000"/>
              </a:lnSpc>
              <a:spcBef>
                <a:spcPts val="0"/>
              </a:spcBef>
              <a:spcAft>
                <a:spcPts val="0"/>
              </a:spcAft>
              <a:buClr>
                <a:schemeClr val="lt1"/>
              </a:buClr>
              <a:buSzPts val="1200"/>
              <a:buFont typeface="Afacad Flux"/>
              <a:buChar char="○"/>
              <a:defRPr/>
            </a:lvl2pPr>
            <a:lvl3pPr indent="-304800" lvl="2" marL="1371600">
              <a:lnSpc>
                <a:spcPct val="115000"/>
              </a:lnSpc>
              <a:spcBef>
                <a:spcPts val="0"/>
              </a:spcBef>
              <a:spcAft>
                <a:spcPts val="0"/>
              </a:spcAft>
              <a:buClr>
                <a:schemeClr val="lt1"/>
              </a:buClr>
              <a:buSzPts val="1200"/>
              <a:buFont typeface="Afacad Flux"/>
              <a:buChar char="■"/>
              <a:defRPr/>
            </a:lvl3pPr>
            <a:lvl4pPr indent="-304800" lvl="3" marL="1828800">
              <a:lnSpc>
                <a:spcPct val="115000"/>
              </a:lnSpc>
              <a:spcBef>
                <a:spcPts val="0"/>
              </a:spcBef>
              <a:spcAft>
                <a:spcPts val="0"/>
              </a:spcAft>
              <a:buClr>
                <a:schemeClr val="lt1"/>
              </a:buClr>
              <a:buSzPts val="1200"/>
              <a:buFont typeface="Afacad Flux"/>
              <a:buChar char="●"/>
              <a:defRPr/>
            </a:lvl4pPr>
            <a:lvl5pPr indent="-304800" lvl="4" marL="2286000">
              <a:lnSpc>
                <a:spcPct val="115000"/>
              </a:lnSpc>
              <a:spcBef>
                <a:spcPts val="0"/>
              </a:spcBef>
              <a:spcAft>
                <a:spcPts val="0"/>
              </a:spcAft>
              <a:buClr>
                <a:schemeClr val="lt1"/>
              </a:buClr>
              <a:buSzPts val="1200"/>
              <a:buFont typeface="Afacad Flux"/>
              <a:buChar char="○"/>
              <a:defRPr/>
            </a:lvl5pPr>
            <a:lvl6pPr indent="-304800" lvl="5" marL="2743200">
              <a:lnSpc>
                <a:spcPct val="115000"/>
              </a:lnSpc>
              <a:spcBef>
                <a:spcPts val="0"/>
              </a:spcBef>
              <a:spcAft>
                <a:spcPts val="0"/>
              </a:spcAft>
              <a:buClr>
                <a:schemeClr val="lt1"/>
              </a:buClr>
              <a:buSzPts val="1200"/>
              <a:buFont typeface="Afacad Flux"/>
              <a:buChar char="■"/>
              <a:defRPr/>
            </a:lvl6pPr>
            <a:lvl7pPr indent="-304800" lvl="6" marL="3200400">
              <a:lnSpc>
                <a:spcPct val="115000"/>
              </a:lnSpc>
              <a:spcBef>
                <a:spcPts val="0"/>
              </a:spcBef>
              <a:spcAft>
                <a:spcPts val="0"/>
              </a:spcAft>
              <a:buClr>
                <a:schemeClr val="lt1"/>
              </a:buClr>
              <a:buSzPts val="1200"/>
              <a:buFont typeface="Afacad Flux"/>
              <a:buChar char="●"/>
              <a:defRPr/>
            </a:lvl7pPr>
            <a:lvl8pPr indent="-304800" lvl="7" marL="3657600">
              <a:lnSpc>
                <a:spcPct val="115000"/>
              </a:lnSpc>
              <a:spcBef>
                <a:spcPts val="0"/>
              </a:spcBef>
              <a:spcAft>
                <a:spcPts val="0"/>
              </a:spcAft>
              <a:buClr>
                <a:schemeClr val="lt1"/>
              </a:buClr>
              <a:buSzPts val="1200"/>
              <a:buFont typeface="Afacad Flux"/>
              <a:buChar char="○"/>
              <a:defRPr/>
            </a:lvl8pPr>
            <a:lvl9pPr indent="-304800" lvl="8" marL="4114800">
              <a:lnSpc>
                <a:spcPct val="115000"/>
              </a:lnSpc>
              <a:spcBef>
                <a:spcPts val="0"/>
              </a:spcBef>
              <a:spcAft>
                <a:spcPts val="0"/>
              </a:spcAft>
              <a:buClr>
                <a:schemeClr val="lt1"/>
              </a:buClr>
              <a:buSzPts val="1200"/>
              <a:buFont typeface="Afacad Flux"/>
              <a:buChar char="■"/>
              <a:defRPr/>
            </a:lvl9pPr>
          </a:lstStyle>
          <a:p/>
        </p:txBody>
      </p:sp>
      <p:sp>
        <p:nvSpPr>
          <p:cNvPr id="121" name="Google Shape;121;p15"/>
          <p:cNvSpPr/>
          <p:nvPr>
            <p:ph idx="2" type="pic"/>
          </p:nvPr>
        </p:nvSpPr>
        <p:spPr>
          <a:xfrm rot="10800000">
            <a:off x="4290750" y="0"/>
            <a:ext cx="2304300" cy="3443100"/>
          </a:xfrm>
          <a:prstGeom prst="round2SameRect">
            <a:avLst>
              <a:gd fmla="val 50000" name="adj1"/>
              <a:gd fmla="val 0" name="adj2"/>
            </a:avLst>
          </a:prstGeom>
          <a:solidFill>
            <a:schemeClr val="dk2"/>
          </a:solidFill>
          <a:ln>
            <a:noFill/>
          </a:ln>
        </p:spPr>
      </p:sp>
      <p:sp>
        <p:nvSpPr>
          <p:cNvPr id="122" name="Google Shape;122;p15"/>
          <p:cNvSpPr/>
          <p:nvPr>
            <p:ph idx="3" type="pic"/>
          </p:nvPr>
        </p:nvSpPr>
        <p:spPr>
          <a:xfrm>
            <a:off x="6601200" y="0"/>
            <a:ext cx="2308200" cy="5143500"/>
          </a:xfrm>
          <a:prstGeom prst="roundRect">
            <a:avLst>
              <a:gd fmla="val 50000" name="adj"/>
            </a:avLst>
          </a:prstGeom>
          <a:solidFill>
            <a:schemeClr val="dk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LT 1">
  <p:cSld name="CUSTOM_7_1_1_1_1_1_1_1_1_1_1_1_1_1_1_1_1_1_1">
    <p:bg>
      <p:bgPr>
        <a:solidFill>
          <a:schemeClr val="dk2"/>
        </a:solidFill>
      </p:bgPr>
    </p:bg>
    <p:spTree>
      <p:nvGrpSpPr>
        <p:cNvPr id="123" name="Shape 123"/>
        <p:cNvGrpSpPr/>
        <p:nvPr/>
      </p:nvGrpSpPr>
      <p:grpSpPr>
        <a:xfrm>
          <a:off x="0" y="0"/>
          <a:ext cx="0" cy="0"/>
          <a:chOff x="0" y="0"/>
          <a:chExt cx="0" cy="0"/>
        </a:xfrm>
      </p:grpSpPr>
      <p:sp>
        <p:nvSpPr>
          <p:cNvPr id="124" name="Google Shape;124;p16"/>
          <p:cNvSpPr/>
          <p:nvPr>
            <p:ph idx="2" type="pic"/>
          </p:nvPr>
        </p:nvSpPr>
        <p:spPr>
          <a:xfrm>
            <a:off x="0" y="0"/>
            <a:ext cx="9144000" cy="5143500"/>
          </a:xfrm>
          <a:prstGeom prst="rect">
            <a:avLst/>
          </a:prstGeom>
          <a:noFill/>
          <a:ln>
            <a:noFill/>
          </a:ln>
        </p:spPr>
      </p:sp>
      <p:sp>
        <p:nvSpPr>
          <p:cNvPr id="125" name="Google Shape;125;p16"/>
          <p:cNvSpPr txBox="1"/>
          <p:nvPr>
            <p:ph type="title"/>
          </p:nvPr>
        </p:nvSpPr>
        <p:spPr>
          <a:xfrm>
            <a:off x="228600" y="251551"/>
            <a:ext cx="6665700" cy="26253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8000">
                <a:latin typeface="Afacad Flux Medium"/>
                <a:ea typeface="Afacad Flux Medium"/>
                <a:cs typeface="Afacad Flux Medium"/>
                <a:sym typeface="Afacad Flux Medium"/>
              </a:defRPr>
            </a:lvl1pPr>
            <a:lvl2pPr lvl="1">
              <a:lnSpc>
                <a:spcPct val="115000"/>
              </a:lnSpc>
              <a:spcBef>
                <a:spcPts val="0"/>
              </a:spcBef>
              <a:spcAft>
                <a:spcPts val="0"/>
              </a:spcAft>
              <a:buNone/>
              <a:defRPr sz="8000"/>
            </a:lvl2pPr>
            <a:lvl3pPr lvl="2">
              <a:lnSpc>
                <a:spcPct val="115000"/>
              </a:lnSpc>
              <a:spcBef>
                <a:spcPts val="0"/>
              </a:spcBef>
              <a:spcAft>
                <a:spcPts val="0"/>
              </a:spcAft>
              <a:buNone/>
              <a:defRPr sz="8000"/>
            </a:lvl3pPr>
            <a:lvl4pPr lvl="3">
              <a:lnSpc>
                <a:spcPct val="115000"/>
              </a:lnSpc>
              <a:spcBef>
                <a:spcPts val="0"/>
              </a:spcBef>
              <a:spcAft>
                <a:spcPts val="0"/>
              </a:spcAft>
              <a:buNone/>
              <a:defRPr sz="8000"/>
            </a:lvl4pPr>
            <a:lvl5pPr lvl="4">
              <a:lnSpc>
                <a:spcPct val="115000"/>
              </a:lnSpc>
              <a:spcBef>
                <a:spcPts val="0"/>
              </a:spcBef>
              <a:spcAft>
                <a:spcPts val="0"/>
              </a:spcAft>
              <a:buNone/>
              <a:defRPr sz="8000"/>
            </a:lvl5pPr>
            <a:lvl6pPr lvl="5">
              <a:lnSpc>
                <a:spcPct val="115000"/>
              </a:lnSpc>
              <a:spcBef>
                <a:spcPts val="0"/>
              </a:spcBef>
              <a:spcAft>
                <a:spcPts val="0"/>
              </a:spcAft>
              <a:buNone/>
              <a:defRPr sz="8000"/>
            </a:lvl6pPr>
            <a:lvl7pPr lvl="6">
              <a:lnSpc>
                <a:spcPct val="115000"/>
              </a:lnSpc>
              <a:spcBef>
                <a:spcPts val="0"/>
              </a:spcBef>
              <a:spcAft>
                <a:spcPts val="0"/>
              </a:spcAft>
              <a:buNone/>
              <a:defRPr sz="8000"/>
            </a:lvl7pPr>
            <a:lvl8pPr lvl="7">
              <a:lnSpc>
                <a:spcPct val="115000"/>
              </a:lnSpc>
              <a:spcBef>
                <a:spcPts val="0"/>
              </a:spcBef>
              <a:spcAft>
                <a:spcPts val="0"/>
              </a:spcAft>
              <a:buNone/>
              <a:defRPr sz="8000"/>
            </a:lvl8pPr>
            <a:lvl9pPr lvl="8">
              <a:lnSpc>
                <a:spcPct val="115000"/>
              </a:lnSpc>
              <a:spcBef>
                <a:spcPts val="0"/>
              </a:spcBef>
              <a:spcAft>
                <a:spcPts val="0"/>
              </a:spcAft>
              <a:buNone/>
              <a:defRPr sz="8000"/>
            </a:lvl9pPr>
          </a:lstStyle>
          <a:p/>
        </p:txBody>
      </p:sp>
      <p:sp>
        <p:nvSpPr>
          <p:cNvPr id="126" name="Google Shape;126;p16"/>
          <p:cNvSpPr/>
          <p:nvPr/>
        </p:nvSpPr>
        <p:spPr>
          <a:xfrm>
            <a:off x="7643450" y="394401"/>
            <a:ext cx="1253100" cy="316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200"/>
              </a:spcAft>
              <a:buNone/>
            </a:pPr>
            <a:r>
              <a:t/>
            </a:r>
            <a:endParaRPr sz="900">
              <a:solidFill>
                <a:schemeClr val="lt1"/>
              </a:solidFill>
              <a:latin typeface="Afacad Flux Medium"/>
              <a:ea typeface="Afacad Flux Medium"/>
              <a:cs typeface="Afacad Flux Medium"/>
              <a:sym typeface="Afacad Flux Medium"/>
            </a:endParaRPr>
          </a:p>
        </p:txBody>
      </p:sp>
      <p:sp>
        <p:nvSpPr>
          <p:cNvPr id="127" name="Google Shape;127;p16"/>
          <p:cNvSpPr txBox="1"/>
          <p:nvPr>
            <p:ph idx="1" type="subTitle"/>
          </p:nvPr>
        </p:nvSpPr>
        <p:spPr>
          <a:xfrm>
            <a:off x="7730000" y="407600"/>
            <a:ext cx="1080000" cy="290100"/>
          </a:xfrm>
          <a:prstGeom prst="rect">
            <a:avLst/>
          </a:prstGeom>
          <a:noFill/>
        </p:spPr>
        <p:txBody>
          <a:bodyPr anchorCtr="0" anchor="ctr" bIns="91425" lIns="91425" spcFirstLastPara="1" rIns="91425" wrap="square" tIns="91425">
            <a:spAutoFit/>
          </a:bodyPr>
          <a:lstStyle>
            <a:lvl1pPr lvl="0" algn="ctr">
              <a:lnSpc>
                <a:spcPct val="80000"/>
              </a:lnSpc>
              <a:spcBef>
                <a:spcPts val="0"/>
              </a:spcBef>
              <a:spcAft>
                <a:spcPts val="0"/>
              </a:spcAft>
              <a:buNone/>
              <a:defRPr sz="900"/>
            </a:lvl1pPr>
            <a:lvl2pPr lvl="1">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28" name="Google Shape;128;p16"/>
          <p:cNvSpPr txBox="1"/>
          <p:nvPr>
            <p:ph idx="3" type="subTitle"/>
          </p:nvPr>
        </p:nvSpPr>
        <p:spPr>
          <a:xfrm>
            <a:off x="-1040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29" name="Google Shape;129;p16"/>
          <p:cNvSpPr txBox="1"/>
          <p:nvPr>
            <p:ph idx="4" type="subTitle"/>
          </p:nvPr>
        </p:nvSpPr>
        <p:spPr>
          <a:xfrm>
            <a:off x="13819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30" name="Google Shape;130;p16"/>
          <p:cNvSpPr txBox="1"/>
          <p:nvPr>
            <p:ph idx="5" type="subTitle"/>
          </p:nvPr>
        </p:nvSpPr>
        <p:spPr>
          <a:xfrm>
            <a:off x="30811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CUSTOM">
    <p:spTree>
      <p:nvGrpSpPr>
        <p:cNvPr id="131" name="Shape 131"/>
        <p:cNvGrpSpPr/>
        <p:nvPr/>
      </p:nvGrpSpPr>
      <p:grpSpPr>
        <a:xfrm>
          <a:off x="0" y="0"/>
          <a:ext cx="0" cy="0"/>
          <a:chOff x="0" y="0"/>
          <a:chExt cx="0" cy="0"/>
        </a:xfrm>
      </p:grpSpPr>
      <p:sp>
        <p:nvSpPr>
          <p:cNvPr id="132" name="Google Shape;132;p17"/>
          <p:cNvSpPr/>
          <p:nvPr/>
        </p:nvSpPr>
        <p:spPr>
          <a:xfrm>
            <a:off x="262950" y="1852175"/>
            <a:ext cx="2311800" cy="2827500"/>
          </a:xfrm>
          <a:prstGeom prst="roundRect">
            <a:avLst>
              <a:gd fmla="val 16667" name="adj"/>
            </a:avLst>
          </a:prstGeom>
          <a:solidFill>
            <a:schemeClr val="dk2"/>
          </a:solidFill>
          <a:ln>
            <a:noFill/>
          </a:ln>
        </p:spPr>
        <p:txBody>
          <a:bodyPr anchorCtr="0" anchor="ctr" bIns="0" lIns="0" spcFirstLastPara="1" rIns="0" wrap="square" tIns="0">
            <a:noAutofit/>
          </a:bodyPr>
          <a:lstStyle/>
          <a:p>
            <a:pPr indent="0" lvl="0" marL="114300" marR="199571" rtl="0" algn="l">
              <a:spcBef>
                <a:spcPts val="0"/>
              </a:spcBef>
              <a:spcAft>
                <a:spcPts val="0"/>
              </a:spcAft>
              <a:buClr>
                <a:schemeClr val="lt1"/>
              </a:buClr>
              <a:buSzPts val="1100"/>
              <a:buNone/>
            </a:pPr>
            <a:r>
              <a:t/>
            </a:r>
            <a:endParaRPr sz="1200">
              <a:solidFill>
                <a:schemeClr val="lt1"/>
              </a:solidFill>
              <a:latin typeface="Afacad Flux"/>
              <a:ea typeface="Afacad Flux"/>
              <a:cs typeface="Afacad Flux"/>
              <a:sym typeface="Afacad Flux"/>
            </a:endParaRPr>
          </a:p>
        </p:txBody>
      </p:sp>
      <p:sp>
        <p:nvSpPr>
          <p:cNvPr id="133" name="Google Shape;133;p17"/>
          <p:cNvSpPr/>
          <p:nvPr/>
        </p:nvSpPr>
        <p:spPr>
          <a:xfrm>
            <a:off x="2663162" y="3512350"/>
            <a:ext cx="1600200" cy="11718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lt1"/>
              </a:solidFill>
              <a:latin typeface="Afacad Flux Medium"/>
              <a:ea typeface="Afacad Flux Medium"/>
              <a:cs typeface="Afacad Flux Medium"/>
              <a:sym typeface="Afacad Flux Medium"/>
            </a:endParaRPr>
          </a:p>
        </p:txBody>
      </p:sp>
      <p:sp>
        <p:nvSpPr>
          <p:cNvPr id="134" name="Google Shape;134;p17"/>
          <p:cNvSpPr txBox="1"/>
          <p:nvPr>
            <p:ph type="title"/>
          </p:nvPr>
        </p:nvSpPr>
        <p:spPr>
          <a:xfrm>
            <a:off x="143375" y="226075"/>
            <a:ext cx="6471000" cy="12651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lt1"/>
              </a:buClr>
              <a:buSzPts val="3900"/>
              <a:buFont typeface="Afacad Flux"/>
              <a:buNone/>
              <a:defRPr sz="390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135" name="Google Shape;135;p17"/>
          <p:cNvSpPr/>
          <p:nvPr/>
        </p:nvSpPr>
        <p:spPr>
          <a:xfrm flipH="1">
            <a:off x="2663150" y="1852175"/>
            <a:ext cx="1600200" cy="16002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36" name="Google Shape;136;p17"/>
          <p:cNvSpPr txBox="1"/>
          <p:nvPr>
            <p:ph idx="1" type="body"/>
          </p:nvPr>
        </p:nvSpPr>
        <p:spPr>
          <a:xfrm>
            <a:off x="262950" y="1852175"/>
            <a:ext cx="2311800" cy="2840400"/>
          </a:xfrm>
          <a:prstGeom prst="rect">
            <a:avLst/>
          </a:prstGeom>
        </p:spPr>
        <p:txBody>
          <a:bodyPr anchorCtr="0" anchor="t" bIns="274300" lIns="182875" spcFirstLastPara="1" rIns="182875" wrap="square" tIns="365750">
            <a:norm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0"/>
              </a:spcBef>
              <a:spcAft>
                <a:spcPts val="0"/>
              </a:spcAft>
              <a:buClr>
                <a:schemeClr val="lt1"/>
              </a:buClr>
              <a:buSzPts val="1200"/>
              <a:buFont typeface="Afacad Flux"/>
              <a:buChar char="○"/>
              <a:defRPr/>
            </a:lvl2pPr>
            <a:lvl3pPr indent="-304800" lvl="2" marL="1371600">
              <a:spcBef>
                <a:spcPts val="0"/>
              </a:spcBef>
              <a:spcAft>
                <a:spcPts val="0"/>
              </a:spcAft>
              <a:buClr>
                <a:schemeClr val="lt1"/>
              </a:buClr>
              <a:buSzPts val="1200"/>
              <a:buFont typeface="Afacad Flux"/>
              <a:buChar char="■"/>
              <a:defRPr/>
            </a:lvl3pPr>
            <a:lvl4pPr indent="-304800" lvl="3" marL="1828800">
              <a:spcBef>
                <a:spcPts val="0"/>
              </a:spcBef>
              <a:spcAft>
                <a:spcPts val="0"/>
              </a:spcAft>
              <a:buClr>
                <a:schemeClr val="lt1"/>
              </a:buClr>
              <a:buSzPts val="1200"/>
              <a:buFont typeface="Afacad Flux"/>
              <a:buChar char="●"/>
              <a:defRPr/>
            </a:lvl4pPr>
            <a:lvl5pPr indent="-304800" lvl="4" marL="2286000">
              <a:spcBef>
                <a:spcPts val="0"/>
              </a:spcBef>
              <a:spcAft>
                <a:spcPts val="0"/>
              </a:spcAft>
              <a:buClr>
                <a:schemeClr val="lt1"/>
              </a:buClr>
              <a:buSzPts val="1200"/>
              <a:buFont typeface="Afacad Flux"/>
              <a:buChar char="○"/>
              <a:defRPr/>
            </a:lvl5pPr>
            <a:lvl6pPr indent="-304800" lvl="5" marL="2743200">
              <a:spcBef>
                <a:spcPts val="0"/>
              </a:spcBef>
              <a:spcAft>
                <a:spcPts val="0"/>
              </a:spcAft>
              <a:buClr>
                <a:schemeClr val="lt1"/>
              </a:buClr>
              <a:buSzPts val="1200"/>
              <a:buFont typeface="Afacad Flux"/>
              <a:buChar char="■"/>
              <a:defRPr/>
            </a:lvl6pPr>
            <a:lvl7pPr indent="-304800" lvl="6" marL="3200400">
              <a:spcBef>
                <a:spcPts val="0"/>
              </a:spcBef>
              <a:spcAft>
                <a:spcPts val="0"/>
              </a:spcAft>
              <a:buClr>
                <a:schemeClr val="lt1"/>
              </a:buClr>
              <a:buSzPts val="1200"/>
              <a:buFont typeface="Afacad Flux"/>
              <a:buChar char="●"/>
              <a:defRPr/>
            </a:lvl7pPr>
            <a:lvl8pPr indent="-304800" lvl="7" marL="3657600">
              <a:spcBef>
                <a:spcPts val="0"/>
              </a:spcBef>
              <a:spcAft>
                <a:spcPts val="0"/>
              </a:spcAft>
              <a:buClr>
                <a:schemeClr val="lt1"/>
              </a:buClr>
              <a:buSzPts val="1200"/>
              <a:buFont typeface="Afacad Flux"/>
              <a:buChar char="○"/>
              <a:defRPr/>
            </a:lvl8pPr>
            <a:lvl9pPr indent="-304800" lvl="8" marL="4114800">
              <a:spcBef>
                <a:spcPts val="0"/>
              </a:spcBef>
              <a:spcAft>
                <a:spcPts val="0"/>
              </a:spcAft>
              <a:buClr>
                <a:schemeClr val="lt1"/>
              </a:buClr>
              <a:buSzPts val="1200"/>
              <a:buFont typeface="Afacad Flux"/>
              <a:buChar char="■"/>
              <a:defRPr/>
            </a:lvl9pPr>
          </a:lstStyle>
          <a:p/>
        </p:txBody>
      </p:sp>
      <p:sp>
        <p:nvSpPr>
          <p:cNvPr id="137" name="Google Shape;137;p17"/>
          <p:cNvSpPr/>
          <p:nvPr>
            <p:ph idx="2" type="pic"/>
          </p:nvPr>
        </p:nvSpPr>
        <p:spPr>
          <a:xfrm>
            <a:off x="4424075" y="1895400"/>
            <a:ext cx="4491600" cy="2788200"/>
          </a:xfrm>
          <a:prstGeom prst="roundRect">
            <a:avLst>
              <a:gd fmla="val 15847" name="adj"/>
            </a:avLst>
          </a:prstGeom>
          <a:solidFill>
            <a:schemeClr val="dk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vorite tools">
  <p:cSld name="CUSTOM_4">
    <p:spTree>
      <p:nvGrpSpPr>
        <p:cNvPr id="138" name="Shape 138"/>
        <p:cNvGrpSpPr/>
        <p:nvPr/>
      </p:nvGrpSpPr>
      <p:grpSpPr>
        <a:xfrm>
          <a:off x="0" y="0"/>
          <a:ext cx="0" cy="0"/>
          <a:chOff x="0" y="0"/>
          <a:chExt cx="0" cy="0"/>
        </a:xfrm>
      </p:grpSpPr>
      <p:sp>
        <p:nvSpPr>
          <p:cNvPr id="139" name="Google Shape;139;p18"/>
          <p:cNvSpPr txBox="1"/>
          <p:nvPr>
            <p:ph type="title"/>
          </p:nvPr>
        </p:nvSpPr>
        <p:spPr>
          <a:xfrm>
            <a:off x="137153" y="228600"/>
            <a:ext cx="4387800" cy="1572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40" name="Google Shape;140;p18"/>
          <p:cNvSpPr txBox="1"/>
          <p:nvPr>
            <p:ph idx="1" type="body"/>
          </p:nvPr>
        </p:nvSpPr>
        <p:spPr>
          <a:xfrm>
            <a:off x="481825" y="3510500"/>
            <a:ext cx="1652700" cy="895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41" name="Google Shape;141;p18"/>
          <p:cNvSpPr txBox="1"/>
          <p:nvPr>
            <p:ph idx="2" type="subTitle"/>
          </p:nvPr>
        </p:nvSpPr>
        <p:spPr>
          <a:xfrm>
            <a:off x="481825" y="2968125"/>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2" name="Google Shape;142;p18"/>
          <p:cNvSpPr txBox="1"/>
          <p:nvPr>
            <p:ph idx="3" type="body"/>
          </p:nvPr>
        </p:nvSpPr>
        <p:spPr>
          <a:xfrm>
            <a:off x="4872175" y="1334475"/>
            <a:ext cx="1652700" cy="8955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lt1"/>
              </a:buClr>
              <a:buSzPts val="1000"/>
              <a:buFont typeface="Afacad Flux"/>
              <a:buChar char="●"/>
              <a:defRPr sz="1000"/>
            </a:lvl1pPr>
            <a:lvl2pPr indent="-292100" lvl="1" marL="914400">
              <a:lnSpc>
                <a:spcPct val="100000"/>
              </a:lnSpc>
              <a:spcBef>
                <a:spcPts val="0"/>
              </a:spcBef>
              <a:spcAft>
                <a:spcPts val="0"/>
              </a:spcAft>
              <a:buClr>
                <a:schemeClr val="lt1"/>
              </a:buClr>
              <a:buSzPts val="1000"/>
              <a:buFont typeface="Afacad Flux"/>
              <a:buChar char="○"/>
              <a:defRPr sz="1000"/>
            </a:lvl2pPr>
            <a:lvl3pPr indent="-292100" lvl="2" marL="1371600">
              <a:lnSpc>
                <a:spcPct val="100000"/>
              </a:lnSpc>
              <a:spcBef>
                <a:spcPts val="0"/>
              </a:spcBef>
              <a:spcAft>
                <a:spcPts val="0"/>
              </a:spcAft>
              <a:buClr>
                <a:schemeClr val="lt1"/>
              </a:buClr>
              <a:buSzPts val="1000"/>
              <a:buFont typeface="Afacad Flux"/>
              <a:buChar char="■"/>
              <a:defRPr sz="1000"/>
            </a:lvl3pPr>
            <a:lvl4pPr indent="-292100" lvl="3" marL="1828800">
              <a:lnSpc>
                <a:spcPct val="100000"/>
              </a:lnSpc>
              <a:spcBef>
                <a:spcPts val="0"/>
              </a:spcBef>
              <a:spcAft>
                <a:spcPts val="0"/>
              </a:spcAft>
              <a:buClr>
                <a:schemeClr val="lt1"/>
              </a:buClr>
              <a:buSzPts val="1000"/>
              <a:buFont typeface="Afacad Flux"/>
              <a:buChar char="●"/>
              <a:defRPr sz="1000"/>
            </a:lvl4pPr>
            <a:lvl5pPr indent="-292100" lvl="4" marL="2286000">
              <a:lnSpc>
                <a:spcPct val="100000"/>
              </a:lnSpc>
              <a:spcBef>
                <a:spcPts val="0"/>
              </a:spcBef>
              <a:spcAft>
                <a:spcPts val="0"/>
              </a:spcAft>
              <a:buClr>
                <a:schemeClr val="lt1"/>
              </a:buClr>
              <a:buSzPts val="1000"/>
              <a:buFont typeface="Afacad Flux"/>
              <a:buChar char="○"/>
              <a:defRPr sz="1000"/>
            </a:lvl5pPr>
            <a:lvl6pPr indent="-292100" lvl="5" marL="2743200">
              <a:lnSpc>
                <a:spcPct val="100000"/>
              </a:lnSpc>
              <a:spcBef>
                <a:spcPts val="0"/>
              </a:spcBef>
              <a:spcAft>
                <a:spcPts val="0"/>
              </a:spcAft>
              <a:buClr>
                <a:schemeClr val="lt1"/>
              </a:buClr>
              <a:buSzPts val="1000"/>
              <a:buFont typeface="Afacad Flux"/>
              <a:buChar char="■"/>
              <a:defRPr sz="1000"/>
            </a:lvl6pPr>
            <a:lvl7pPr indent="-292100" lvl="6" marL="3200400">
              <a:lnSpc>
                <a:spcPct val="100000"/>
              </a:lnSpc>
              <a:spcBef>
                <a:spcPts val="0"/>
              </a:spcBef>
              <a:spcAft>
                <a:spcPts val="0"/>
              </a:spcAft>
              <a:buClr>
                <a:schemeClr val="lt1"/>
              </a:buClr>
              <a:buSzPts val="1000"/>
              <a:buFont typeface="Afacad Flux"/>
              <a:buChar char="●"/>
              <a:defRPr sz="1000"/>
            </a:lvl7pPr>
            <a:lvl8pPr indent="-292100" lvl="7" marL="3657600">
              <a:lnSpc>
                <a:spcPct val="100000"/>
              </a:lnSpc>
              <a:spcBef>
                <a:spcPts val="0"/>
              </a:spcBef>
              <a:spcAft>
                <a:spcPts val="0"/>
              </a:spcAft>
              <a:buClr>
                <a:schemeClr val="lt1"/>
              </a:buClr>
              <a:buSzPts val="1000"/>
              <a:buFont typeface="Afacad Flux"/>
              <a:buChar char="○"/>
              <a:defRPr sz="1000"/>
            </a:lvl8pPr>
            <a:lvl9pPr indent="-292100" lvl="8" marL="4114800">
              <a:lnSpc>
                <a:spcPct val="100000"/>
              </a:lnSpc>
              <a:spcBef>
                <a:spcPts val="0"/>
              </a:spcBef>
              <a:spcAft>
                <a:spcPts val="0"/>
              </a:spcAft>
              <a:buClr>
                <a:schemeClr val="lt1"/>
              </a:buClr>
              <a:buSzPts val="1000"/>
              <a:buFont typeface="Afacad Flux"/>
              <a:buChar char="■"/>
              <a:defRPr sz="1000"/>
            </a:lvl9pPr>
          </a:lstStyle>
          <a:p/>
        </p:txBody>
      </p:sp>
      <p:sp>
        <p:nvSpPr>
          <p:cNvPr id="143" name="Google Shape;143;p18"/>
          <p:cNvSpPr txBox="1"/>
          <p:nvPr>
            <p:ph idx="4" type="subTitle"/>
          </p:nvPr>
        </p:nvSpPr>
        <p:spPr>
          <a:xfrm>
            <a:off x="4872175" y="792100"/>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4" name="Google Shape;144;p18"/>
          <p:cNvSpPr txBox="1"/>
          <p:nvPr>
            <p:ph idx="5" type="body"/>
          </p:nvPr>
        </p:nvSpPr>
        <p:spPr>
          <a:xfrm>
            <a:off x="7067425" y="3510500"/>
            <a:ext cx="1652700" cy="895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45" name="Google Shape;145;p18"/>
          <p:cNvSpPr txBox="1"/>
          <p:nvPr>
            <p:ph idx="6" type="subTitle"/>
          </p:nvPr>
        </p:nvSpPr>
        <p:spPr>
          <a:xfrm>
            <a:off x="7067425" y="2968125"/>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6" name="Google Shape;146;p18"/>
          <p:cNvSpPr/>
          <p:nvPr>
            <p:ph idx="7" type="pic"/>
          </p:nvPr>
        </p:nvSpPr>
        <p:spPr>
          <a:xfrm>
            <a:off x="6806650" y="457200"/>
            <a:ext cx="2093700" cy="2059200"/>
          </a:xfrm>
          <a:prstGeom prst="teardrop">
            <a:avLst>
              <a:gd fmla="val 100000" name="adj"/>
            </a:avLst>
          </a:prstGeom>
          <a:solidFill>
            <a:schemeClr val="dk2"/>
          </a:solidFill>
          <a:ln>
            <a:noFill/>
          </a:ln>
        </p:spPr>
      </p:sp>
      <p:sp>
        <p:nvSpPr>
          <p:cNvPr id="147" name="Google Shape;147;p18"/>
          <p:cNvSpPr/>
          <p:nvPr>
            <p:ph idx="8" type="pic"/>
          </p:nvPr>
        </p:nvSpPr>
        <p:spPr>
          <a:xfrm flipH="1">
            <a:off x="2424900" y="2628875"/>
            <a:ext cx="2093700" cy="2059200"/>
          </a:xfrm>
          <a:prstGeom prst="teardrop">
            <a:avLst>
              <a:gd fmla="val 100000" name="adj"/>
            </a:avLst>
          </a:prstGeom>
          <a:solidFill>
            <a:schemeClr val="dk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 fact">
  <p:cSld name="CUSTOM_5">
    <p:spTree>
      <p:nvGrpSpPr>
        <p:cNvPr id="148" name="Shape 148"/>
        <p:cNvGrpSpPr/>
        <p:nvPr/>
      </p:nvGrpSpPr>
      <p:grpSpPr>
        <a:xfrm>
          <a:off x="0" y="0"/>
          <a:ext cx="0" cy="0"/>
          <a:chOff x="0" y="0"/>
          <a:chExt cx="0" cy="0"/>
        </a:xfrm>
      </p:grpSpPr>
      <p:sp>
        <p:nvSpPr>
          <p:cNvPr id="149" name="Google Shape;149;p19"/>
          <p:cNvSpPr/>
          <p:nvPr>
            <p:ph idx="2" type="pic"/>
          </p:nvPr>
        </p:nvSpPr>
        <p:spPr>
          <a:xfrm>
            <a:off x="3163800" y="3246950"/>
            <a:ext cx="2816400" cy="1436700"/>
          </a:xfrm>
          <a:prstGeom prst="roundRect">
            <a:avLst>
              <a:gd fmla="val 50000" name="adj"/>
            </a:avLst>
          </a:prstGeom>
          <a:solidFill>
            <a:schemeClr val="dk2"/>
          </a:solidFill>
          <a:ln>
            <a:noFill/>
          </a:ln>
        </p:spPr>
      </p:sp>
      <p:sp>
        <p:nvSpPr>
          <p:cNvPr id="150" name="Google Shape;150;p19"/>
          <p:cNvSpPr txBox="1"/>
          <p:nvPr>
            <p:ph type="title"/>
          </p:nvPr>
        </p:nvSpPr>
        <p:spPr>
          <a:xfrm>
            <a:off x="137150" y="228600"/>
            <a:ext cx="5852100" cy="7404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51" name="Google Shape;151;p19"/>
          <p:cNvSpPr txBox="1"/>
          <p:nvPr>
            <p:ph idx="1" type="body"/>
          </p:nvPr>
        </p:nvSpPr>
        <p:spPr>
          <a:xfrm>
            <a:off x="549475" y="335070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52" name="Google Shape;152;p19"/>
          <p:cNvSpPr txBox="1"/>
          <p:nvPr>
            <p:ph idx="3" type="body"/>
          </p:nvPr>
        </p:nvSpPr>
        <p:spPr>
          <a:xfrm>
            <a:off x="3466350" y="173405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2"/>
              </a:buClr>
              <a:buSzPts val="1000"/>
              <a:buFont typeface="Afacad Flux"/>
              <a:buChar char="●"/>
              <a:defRPr sz="1000">
                <a:solidFill>
                  <a:schemeClr val="dk2"/>
                </a:solidFill>
              </a:defRPr>
            </a:lvl1pPr>
            <a:lvl2pPr indent="-292100" lvl="1" marL="914400">
              <a:spcBef>
                <a:spcPts val="0"/>
              </a:spcBef>
              <a:spcAft>
                <a:spcPts val="0"/>
              </a:spcAft>
              <a:buClr>
                <a:schemeClr val="dk2"/>
              </a:buClr>
              <a:buSzPts val="1000"/>
              <a:buFont typeface="Afacad Flux"/>
              <a:buChar char="○"/>
              <a:defRPr sz="1000">
                <a:solidFill>
                  <a:schemeClr val="dk2"/>
                </a:solidFill>
              </a:defRPr>
            </a:lvl2pPr>
            <a:lvl3pPr indent="-292100" lvl="2" marL="1371600">
              <a:spcBef>
                <a:spcPts val="0"/>
              </a:spcBef>
              <a:spcAft>
                <a:spcPts val="0"/>
              </a:spcAft>
              <a:buClr>
                <a:schemeClr val="dk2"/>
              </a:buClr>
              <a:buSzPts val="1000"/>
              <a:buFont typeface="Afacad Flux"/>
              <a:buChar char="■"/>
              <a:defRPr sz="1000">
                <a:solidFill>
                  <a:schemeClr val="dk2"/>
                </a:solidFill>
              </a:defRPr>
            </a:lvl3pPr>
            <a:lvl4pPr indent="-292100" lvl="3" marL="1828800">
              <a:spcBef>
                <a:spcPts val="0"/>
              </a:spcBef>
              <a:spcAft>
                <a:spcPts val="0"/>
              </a:spcAft>
              <a:buClr>
                <a:schemeClr val="dk2"/>
              </a:buClr>
              <a:buSzPts val="1000"/>
              <a:buFont typeface="Afacad Flux"/>
              <a:buChar char="●"/>
              <a:defRPr sz="1000">
                <a:solidFill>
                  <a:schemeClr val="dk2"/>
                </a:solidFill>
              </a:defRPr>
            </a:lvl4pPr>
            <a:lvl5pPr indent="-292100" lvl="4" marL="2286000">
              <a:spcBef>
                <a:spcPts val="0"/>
              </a:spcBef>
              <a:spcAft>
                <a:spcPts val="0"/>
              </a:spcAft>
              <a:buClr>
                <a:schemeClr val="dk2"/>
              </a:buClr>
              <a:buSzPts val="1000"/>
              <a:buFont typeface="Afacad Flux"/>
              <a:buChar char="○"/>
              <a:defRPr sz="1000">
                <a:solidFill>
                  <a:schemeClr val="dk2"/>
                </a:solidFill>
              </a:defRPr>
            </a:lvl5pPr>
            <a:lvl6pPr indent="-292100" lvl="5" marL="2743200">
              <a:spcBef>
                <a:spcPts val="0"/>
              </a:spcBef>
              <a:spcAft>
                <a:spcPts val="0"/>
              </a:spcAft>
              <a:buClr>
                <a:schemeClr val="dk2"/>
              </a:buClr>
              <a:buSzPts val="1000"/>
              <a:buFont typeface="Afacad Flux"/>
              <a:buChar char="■"/>
              <a:defRPr sz="1000">
                <a:solidFill>
                  <a:schemeClr val="dk2"/>
                </a:solidFill>
              </a:defRPr>
            </a:lvl6pPr>
            <a:lvl7pPr indent="-292100" lvl="6" marL="3200400">
              <a:spcBef>
                <a:spcPts val="0"/>
              </a:spcBef>
              <a:spcAft>
                <a:spcPts val="0"/>
              </a:spcAft>
              <a:buClr>
                <a:schemeClr val="dk2"/>
              </a:buClr>
              <a:buSzPts val="1000"/>
              <a:buFont typeface="Afacad Flux"/>
              <a:buChar char="●"/>
              <a:defRPr sz="1000">
                <a:solidFill>
                  <a:schemeClr val="dk2"/>
                </a:solidFill>
              </a:defRPr>
            </a:lvl7pPr>
            <a:lvl8pPr indent="-292100" lvl="7" marL="3657600">
              <a:spcBef>
                <a:spcPts val="0"/>
              </a:spcBef>
              <a:spcAft>
                <a:spcPts val="0"/>
              </a:spcAft>
              <a:buClr>
                <a:schemeClr val="dk2"/>
              </a:buClr>
              <a:buSzPts val="1000"/>
              <a:buFont typeface="Afacad Flux"/>
              <a:buChar char="○"/>
              <a:defRPr sz="1000">
                <a:solidFill>
                  <a:schemeClr val="dk2"/>
                </a:solidFill>
              </a:defRPr>
            </a:lvl8pPr>
            <a:lvl9pPr indent="-292100" lvl="8" marL="4114800">
              <a:spcBef>
                <a:spcPts val="0"/>
              </a:spcBef>
              <a:spcAft>
                <a:spcPts val="0"/>
              </a:spcAft>
              <a:buClr>
                <a:schemeClr val="dk2"/>
              </a:buClr>
              <a:buSzPts val="1000"/>
              <a:buFont typeface="Afacad Flux"/>
              <a:buChar char="■"/>
              <a:defRPr sz="1000">
                <a:solidFill>
                  <a:schemeClr val="dk2"/>
                </a:solidFill>
              </a:defRPr>
            </a:lvl9pPr>
          </a:lstStyle>
          <a:p/>
        </p:txBody>
      </p:sp>
      <p:sp>
        <p:nvSpPr>
          <p:cNvPr id="153" name="Google Shape;153;p19"/>
          <p:cNvSpPr txBox="1"/>
          <p:nvPr>
            <p:ph idx="4" type="body"/>
          </p:nvPr>
        </p:nvSpPr>
        <p:spPr>
          <a:xfrm>
            <a:off x="6383225" y="335070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54" name="Google Shape;154;p19"/>
          <p:cNvSpPr txBox="1"/>
          <p:nvPr>
            <p:ph idx="5" type="subTitle"/>
          </p:nvPr>
        </p:nvSpPr>
        <p:spPr>
          <a:xfrm>
            <a:off x="555175" y="2986800"/>
            <a:ext cx="2211300" cy="257100"/>
          </a:xfrm>
          <a:prstGeom prst="rect">
            <a:avLst/>
          </a:prstGeom>
        </p:spPr>
        <p:txBody>
          <a:bodyPr anchorCtr="0" anchor="t" bIns="0" lIns="0" spcFirstLastPara="1" rIns="0" wrap="square" tIns="0">
            <a:noAutofit/>
          </a:bodyPr>
          <a:lstStyle>
            <a:lvl1pPr lvl="0">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1pPr>
            <a:lvl2pPr lvl="1">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2pPr>
            <a:lvl3pPr lvl="2">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3pPr>
            <a:lvl4pPr lvl="3">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4pPr>
            <a:lvl5pPr lvl="4">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5pPr>
            <a:lvl6pPr lvl="5">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6pPr>
            <a:lvl7pPr lvl="6">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7pPr>
            <a:lvl8pPr lvl="7">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8pPr>
            <a:lvl9pPr lvl="8">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9pPr>
          </a:lstStyle>
          <a:p/>
        </p:txBody>
      </p:sp>
      <p:sp>
        <p:nvSpPr>
          <p:cNvPr id="155" name="Google Shape;155;p19"/>
          <p:cNvSpPr txBox="1"/>
          <p:nvPr>
            <p:ph idx="6" type="subTitle"/>
          </p:nvPr>
        </p:nvSpPr>
        <p:spPr>
          <a:xfrm>
            <a:off x="3473338" y="1372065"/>
            <a:ext cx="2211300" cy="2571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1pPr>
            <a:lvl2pPr lvl="1">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2pPr>
            <a:lvl3pPr lvl="2">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3pPr>
            <a:lvl4pPr lvl="3">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4pPr>
            <a:lvl5pPr lvl="4">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5pPr>
            <a:lvl6pPr lvl="5">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6pPr>
            <a:lvl7pPr lvl="6">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7pPr>
            <a:lvl8pPr lvl="7">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8pPr>
            <a:lvl9pPr lvl="8">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9pPr>
          </a:lstStyle>
          <a:p/>
        </p:txBody>
      </p:sp>
      <p:sp>
        <p:nvSpPr>
          <p:cNvPr id="156" name="Google Shape;156;p19"/>
          <p:cNvSpPr txBox="1"/>
          <p:nvPr>
            <p:ph idx="7" type="subTitle"/>
          </p:nvPr>
        </p:nvSpPr>
        <p:spPr>
          <a:xfrm>
            <a:off x="6391513" y="2989840"/>
            <a:ext cx="2211300" cy="257100"/>
          </a:xfrm>
          <a:prstGeom prst="rect">
            <a:avLst/>
          </a:prstGeom>
        </p:spPr>
        <p:txBody>
          <a:bodyPr anchorCtr="0" anchor="t" bIns="0" lIns="0" spcFirstLastPara="1" rIns="0" wrap="square" tIns="0">
            <a:noAutofit/>
          </a:bodyPr>
          <a:lstStyle>
            <a:lvl1pPr lvl="0">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1pPr>
            <a:lvl2pPr lvl="1">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2pPr>
            <a:lvl3pPr lvl="2">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3pPr>
            <a:lvl4pPr lvl="3">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4pPr>
            <a:lvl5pPr lvl="4">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5pPr>
            <a:lvl6pPr lvl="5">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6pPr>
            <a:lvl7pPr lvl="6">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7pPr>
            <a:lvl8pPr lvl="7">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8pPr>
            <a:lvl9pPr lvl="8">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9pPr>
          </a:lstStyle>
          <a:p/>
        </p:txBody>
      </p:sp>
      <p:sp>
        <p:nvSpPr>
          <p:cNvPr id="157" name="Google Shape;157;p19"/>
          <p:cNvSpPr/>
          <p:nvPr>
            <p:ph idx="8" type="pic"/>
          </p:nvPr>
        </p:nvSpPr>
        <p:spPr>
          <a:xfrm>
            <a:off x="228600" y="1111975"/>
            <a:ext cx="2816400" cy="1492800"/>
          </a:xfrm>
          <a:prstGeom prst="roundRect">
            <a:avLst>
              <a:gd fmla="val 50000" name="adj"/>
            </a:avLst>
          </a:prstGeom>
          <a:solidFill>
            <a:schemeClr val="dk2"/>
          </a:solidFill>
          <a:ln>
            <a:noFill/>
          </a:ln>
        </p:spPr>
      </p:sp>
      <p:sp>
        <p:nvSpPr>
          <p:cNvPr id="158" name="Google Shape;158;p19"/>
          <p:cNvSpPr/>
          <p:nvPr>
            <p:ph idx="9" type="pic"/>
          </p:nvPr>
        </p:nvSpPr>
        <p:spPr>
          <a:xfrm>
            <a:off x="6099000" y="1111975"/>
            <a:ext cx="2816400" cy="1492800"/>
          </a:xfrm>
          <a:prstGeom prst="roundRect">
            <a:avLst>
              <a:gd fmla="val 50000" name="adj"/>
            </a:avLst>
          </a:prstGeom>
          <a:solidFill>
            <a:schemeClr val="dk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1">
    <p:bg>
      <p:bgPr>
        <a:solidFill>
          <a:schemeClr val="accent5"/>
        </a:solidFill>
      </p:bgPr>
    </p:bg>
    <p:spTree>
      <p:nvGrpSpPr>
        <p:cNvPr id="159" name="Shape 159"/>
        <p:cNvGrpSpPr/>
        <p:nvPr/>
      </p:nvGrpSpPr>
      <p:grpSpPr>
        <a:xfrm>
          <a:off x="0" y="0"/>
          <a:ext cx="0" cy="0"/>
          <a:chOff x="0" y="0"/>
          <a:chExt cx="0" cy="0"/>
        </a:xfrm>
      </p:grpSpPr>
      <p:sp>
        <p:nvSpPr>
          <p:cNvPr id="160" name="Google Shape;160;p20"/>
          <p:cNvSpPr/>
          <p:nvPr/>
        </p:nvSpPr>
        <p:spPr>
          <a:xfrm flipH="1" rot="10800000">
            <a:off x="225325" y="225450"/>
            <a:ext cx="6483000" cy="3256800"/>
          </a:xfrm>
          <a:prstGeom prst="round1Rect">
            <a:avLst>
              <a:gd fmla="val 1638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61" name="Google Shape;161;p20"/>
          <p:cNvSpPr/>
          <p:nvPr/>
        </p:nvSpPr>
        <p:spPr>
          <a:xfrm flipH="1">
            <a:off x="5600700" y="3575950"/>
            <a:ext cx="1108200" cy="1108200"/>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62" name="Google Shape;162;p20"/>
          <p:cNvSpPr/>
          <p:nvPr/>
        </p:nvSpPr>
        <p:spPr>
          <a:xfrm>
            <a:off x="6802800" y="228600"/>
            <a:ext cx="2112600" cy="4455600"/>
          </a:xfrm>
          <a:prstGeom prst="roundRect">
            <a:avLst>
              <a:gd fmla="val 3286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lt1"/>
              </a:solidFill>
              <a:latin typeface="Afacad Flux Medium"/>
              <a:ea typeface="Afacad Flux Medium"/>
              <a:cs typeface="Afacad Flux Medium"/>
              <a:sym typeface="Afacad Flux Medium"/>
            </a:endParaRPr>
          </a:p>
        </p:txBody>
      </p:sp>
      <p:sp>
        <p:nvSpPr>
          <p:cNvPr id="163" name="Google Shape;163;p20"/>
          <p:cNvSpPr txBox="1"/>
          <p:nvPr>
            <p:ph type="title"/>
          </p:nvPr>
        </p:nvSpPr>
        <p:spPr>
          <a:xfrm>
            <a:off x="462225" y="493150"/>
            <a:ext cx="5944800" cy="15735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7200">
                <a:solidFill>
                  <a:schemeClr val="accent1"/>
                </a:solidFill>
                <a:latin typeface="Afacad Flux Medium"/>
                <a:ea typeface="Afacad Flux Medium"/>
                <a:cs typeface="Afacad Flux Medium"/>
                <a:sym typeface="Afacad Flux Medium"/>
              </a:defRPr>
            </a:lvl1pPr>
            <a:lvl2pPr lvl="1">
              <a:lnSpc>
                <a:spcPct val="115000"/>
              </a:lnSpc>
              <a:spcBef>
                <a:spcPts val="0"/>
              </a:spcBef>
              <a:spcAft>
                <a:spcPts val="0"/>
              </a:spcAft>
              <a:buNone/>
              <a:defRPr sz="7200">
                <a:solidFill>
                  <a:schemeClr val="accent1"/>
                </a:solidFill>
              </a:defRPr>
            </a:lvl2pPr>
            <a:lvl3pPr lvl="2">
              <a:lnSpc>
                <a:spcPct val="115000"/>
              </a:lnSpc>
              <a:spcBef>
                <a:spcPts val="0"/>
              </a:spcBef>
              <a:spcAft>
                <a:spcPts val="0"/>
              </a:spcAft>
              <a:buNone/>
              <a:defRPr sz="7200">
                <a:solidFill>
                  <a:schemeClr val="accent1"/>
                </a:solidFill>
              </a:defRPr>
            </a:lvl3pPr>
            <a:lvl4pPr lvl="3">
              <a:lnSpc>
                <a:spcPct val="115000"/>
              </a:lnSpc>
              <a:spcBef>
                <a:spcPts val="0"/>
              </a:spcBef>
              <a:spcAft>
                <a:spcPts val="0"/>
              </a:spcAft>
              <a:buNone/>
              <a:defRPr sz="7200">
                <a:solidFill>
                  <a:schemeClr val="accent1"/>
                </a:solidFill>
              </a:defRPr>
            </a:lvl4pPr>
            <a:lvl5pPr lvl="4">
              <a:lnSpc>
                <a:spcPct val="115000"/>
              </a:lnSpc>
              <a:spcBef>
                <a:spcPts val="0"/>
              </a:spcBef>
              <a:spcAft>
                <a:spcPts val="0"/>
              </a:spcAft>
              <a:buNone/>
              <a:defRPr sz="7200">
                <a:solidFill>
                  <a:schemeClr val="accent1"/>
                </a:solidFill>
              </a:defRPr>
            </a:lvl5pPr>
            <a:lvl6pPr lvl="5">
              <a:lnSpc>
                <a:spcPct val="115000"/>
              </a:lnSpc>
              <a:spcBef>
                <a:spcPts val="0"/>
              </a:spcBef>
              <a:spcAft>
                <a:spcPts val="0"/>
              </a:spcAft>
              <a:buNone/>
              <a:defRPr sz="7200">
                <a:solidFill>
                  <a:schemeClr val="accent1"/>
                </a:solidFill>
              </a:defRPr>
            </a:lvl6pPr>
            <a:lvl7pPr lvl="6">
              <a:lnSpc>
                <a:spcPct val="115000"/>
              </a:lnSpc>
              <a:spcBef>
                <a:spcPts val="0"/>
              </a:spcBef>
              <a:spcAft>
                <a:spcPts val="0"/>
              </a:spcAft>
              <a:buNone/>
              <a:defRPr sz="7200">
                <a:solidFill>
                  <a:schemeClr val="accent1"/>
                </a:solidFill>
              </a:defRPr>
            </a:lvl7pPr>
            <a:lvl8pPr lvl="7">
              <a:lnSpc>
                <a:spcPct val="115000"/>
              </a:lnSpc>
              <a:spcBef>
                <a:spcPts val="0"/>
              </a:spcBef>
              <a:spcAft>
                <a:spcPts val="0"/>
              </a:spcAft>
              <a:buNone/>
              <a:defRPr sz="7200">
                <a:solidFill>
                  <a:schemeClr val="accent1"/>
                </a:solidFill>
              </a:defRPr>
            </a:lvl8pPr>
            <a:lvl9pPr lvl="8">
              <a:lnSpc>
                <a:spcPct val="115000"/>
              </a:lnSpc>
              <a:spcBef>
                <a:spcPts val="0"/>
              </a:spcBef>
              <a:spcAft>
                <a:spcPts val="0"/>
              </a:spcAft>
              <a:buNone/>
              <a:defRPr sz="7200">
                <a:solidFill>
                  <a:schemeClr val="accent1"/>
                </a:solidFill>
              </a:defRPr>
            </a:lvl9pPr>
          </a:lstStyle>
          <a:p/>
        </p:txBody>
      </p:sp>
      <p:sp>
        <p:nvSpPr>
          <p:cNvPr id="164" name="Google Shape;164;p20"/>
          <p:cNvSpPr txBox="1"/>
          <p:nvPr>
            <p:ph idx="1" type="subTitle"/>
          </p:nvPr>
        </p:nvSpPr>
        <p:spPr>
          <a:xfrm>
            <a:off x="467375" y="2472638"/>
            <a:ext cx="5557200" cy="6687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1800"/>
              <a:buFont typeface="Afacad Flux"/>
              <a:buNone/>
              <a:defRPr>
                <a:solidFill>
                  <a:schemeClr val="dk2"/>
                </a:solidFill>
                <a:latin typeface="Afacad Flux"/>
                <a:ea typeface="Afacad Flux"/>
                <a:cs typeface="Afacad Flux"/>
                <a:sym typeface="Afacad Flux"/>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1">
  <p:cSld name="BLANK_1_1_1_1_2_2">
    <p:spTree>
      <p:nvGrpSpPr>
        <p:cNvPr id="19" name="Shape 19"/>
        <p:cNvGrpSpPr/>
        <p:nvPr/>
      </p:nvGrpSpPr>
      <p:grpSpPr>
        <a:xfrm>
          <a:off x="0" y="0"/>
          <a:ext cx="0" cy="0"/>
          <a:chOff x="0" y="0"/>
          <a:chExt cx="0" cy="0"/>
        </a:xfrm>
      </p:grpSpPr>
      <p:sp>
        <p:nvSpPr>
          <p:cNvPr id="20" name="Google Shape;20;p3"/>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21" name="Google Shape;21;p3"/>
          <p:cNvSpPr txBox="1"/>
          <p:nvPr>
            <p:ph idx="1" type="subTitle"/>
          </p:nvPr>
        </p:nvSpPr>
        <p:spPr>
          <a:xfrm>
            <a:off x="248525"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2" name="Google Shape;22;p3"/>
          <p:cNvSpPr txBox="1"/>
          <p:nvPr>
            <p:ph idx="2" type="subTitle"/>
          </p:nvPr>
        </p:nvSpPr>
        <p:spPr>
          <a:xfrm>
            <a:off x="3232200"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3" name="Google Shape;23;p3"/>
          <p:cNvSpPr txBox="1"/>
          <p:nvPr>
            <p:ph idx="3" type="subTitle"/>
          </p:nvPr>
        </p:nvSpPr>
        <p:spPr>
          <a:xfrm>
            <a:off x="6215875"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2">
  <p:cSld name="CUSTOM_2">
    <p:spTree>
      <p:nvGrpSpPr>
        <p:cNvPr id="165" name="Shape 165"/>
        <p:cNvGrpSpPr/>
        <p:nvPr/>
      </p:nvGrpSpPr>
      <p:grpSpPr>
        <a:xfrm>
          <a:off x="0" y="0"/>
          <a:ext cx="0" cy="0"/>
          <a:chOff x="0" y="0"/>
          <a:chExt cx="0" cy="0"/>
        </a:xfrm>
      </p:grpSpPr>
      <p:pic>
        <p:nvPicPr>
          <p:cNvPr descr="A mountain range reflected on a river. " id="166" name="Google Shape;166;p21"/>
          <p:cNvPicPr preferRelativeResize="0"/>
          <p:nvPr/>
        </p:nvPicPr>
        <p:blipFill rotWithShape="1">
          <a:blip r:embed="rId2">
            <a:alphaModFix/>
          </a:blip>
          <a:srcRect b="0" l="258" r="258" t="0"/>
          <a:stretch/>
        </p:blipFill>
        <p:spPr>
          <a:xfrm>
            <a:off x="1327205" y="0"/>
            <a:ext cx="7802880" cy="5143502"/>
          </a:xfrm>
          <a:prstGeom prst="rect">
            <a:avLst/>
          </a:prstGeom>
          <a:noFill/>
          <a:ln>
            <a:noFill/>
          </a:ln>
        </p:spPr>
      </p:pic>
      <p:grpSp>
        <p:nvGrpSpPr>
          <p:cNvPr id="167" name="Google Shape;167;p21"/>
          <p:cNvGrpSpPr/>
          <p:nvPr/>
        </p:nvGrpSpPr>
        <p:grpSpPr>
          <a:xfrm>
            <a:off x="-13905" y="-1783804"/>
            <a:ext cx="10953439" cy="6927293"/>
            <a:chOff x="0" y="-1705500"/>
            <a:chExt cx="10871900" cy="6852600"/>
          </a:xfrm>
        </p:grpSpPr>
        <p:sp>
          <p:nvSpPr>
            <p:cNvPr id="168" name="Google Shape;168;p21"/>
            <p:cNvSpPr/>
            <p:nvPr/>
          </p:nvSpPr>
          <p:spPr>
            <a:xfrm>
              <a:off x="0" y="0"/>
              <a:ext cx="574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69" name="Google Shape;169;p21"/>
            <p:cNvSpPr/>
            <p:nvPr/>
          </p:nvSpPr>
          <p:spPr>
            <a:xfrm rot="5400000">
              <a:off x="7437975" y="-1705200"/>
              <a:ext cx="3410700" cy="3410100"/>
            </a:xfrm>
            <a:prstGeom prst="pie">
              <a:avLst>
                <a:gd fmla="val 21598135" name="adj1"/>
                <a:gd fmla="val 5402975"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0" name="Google Shape;170;p21"/>
            <p:cNvSpPr/>
            <p:nvPr/>
          </p:nvSpPr>
          <p:spPr>
            <a:xfrm rot="5400000">
              <a:off x="7430300" y="1705500"/>
              <a:ext cx="3441900" cy="3441300"/>
            </a:xfrm>
            <a:prstGeom prst="pie">
              <a:avLst>
                <a:gd fmla="val 0" name="adj1"/>
                <a:gd fmla="val 10786701"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1" name="Google Shape;171;p21"/>
            <p:cNvSpPr/>
            <p:nvPr/>
          </p:nvSpPr>
          <p:spPr>
            <a:xfrm flipH="1" rot="-5400000">
              <a:off x="4020200" y="-1705200"/>
              <a:ext cx="3410700" cy="3410100"/>
            </a:xfrm>
            <a:prstGeom prst="pie">
              <a:avLst>
                <a:gd fmla="val 21598135" name="adj1"/>
                <a:gd fmla="val 5402975"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2" name="Google Shape;172;p21"/>
            <p:cNvSpPr/>
            <p:nvPr/>
          </p:nvSpPr>
          <p:spPr>
            <a:xfrm flipH="1" rot="-5400000">
              <a:off x="3996675" y="1705500"/>
              <a:ext cx="3441900" cy="3441300"/>
            </a:xfrm>
            <a:prstGeom prst="pie">
              <a:avLst>
                <a:gd fmla="val 0" name="adj1"/>
                <a:gd fmla="val 10786701"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grpSp>
      <p:sp>
        <p:nvSpPr>
          <p:cNvPr id="173" name="Google Shape;173;p21"/>
          <p:cNvSpPr txBox="1"/>
          <p:nvPr>
            <p:ph type="title"/>
          </p:nvPr>
        </p:nvSpPr>
        <p:spPr>
          <a:xfrm>
            <a:off x="228600" y="251551"/>
            <a:ext cx="6665700" cy="26253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8000">
                <a:latin typeface="Afacad Flux Medium"/>
                <a:ea typeface="Afacad Flux Medium"/>
                <a:cs typeface="Afacad Flux Medium"/>
                <a:sym typeface="Afacad Flux Medium"/>
              </a:defRPr>
            </a:lvl1pPr>
            <a:lvl2pPr lvl="1">
              <a:lnSpc>
                <a:spcPct val="115000"/>
              </a:lnSpc>
              <a:spcBef>
                <a:spcPts val="0"/>
              </a:spcBef>
              <a:spcAft>
                <a:spcPts val="0"/>
              </a:spcAft>
              <a:buNone/>
              <a:defRPr sz="8000"/>
            </a:lvl2pPr>
            <a:lvl3pPr lvl="2">
              <a:lnSpc>
                <a:spcPct val="115000"/>
              </a:lnSpc>
              <a:spcBef>
                <a:spcPts val="0"/>
              </a:spcBef>
              <a:spcAft>
                <a:spcPts val="0"/>
              </a:spcAft>
              <a:buNone/>
              <a:defRPr sz="8000"/>
            </a:lvl3pPr>
            <a:lvl4pPr lvl="3">
              <a:lnSpc>
                <a:spcPct val="115000"/>
              </a:lnSpc>
              <a:spcBef>
                <a:spcPts val="0"/>
              </a:spcBef>
              <a:spcAft>
                <a:spcPts val="0"/>
              </a:spcAft>
              <a:buNone/>
              <a:defRPr sz="8000"/>
            </a:lvl4pPr>
            <a:lvl5pPr lvl="4">
              <a:lnSpc>
                <a:spcPct val="115000"/>
              </a:lnSpc>
              <a:spcBef>
                <a:spcPts val="0"/>
              </a:spcBef>
              <a:spcAft>
                <a:spcPts val="0"/>
              </a:spcAft>
              <a:buNone/>
              <a:defRPr sz="8000"/>
            </a:lvl5pPr>
            <a:lvl6pPr lvl="5">
              <a:lnSpc>
                <a:spcPct val="115000"/>
              </a:lnSpc>
              <a:spcBef>
                <a:spcPts val="0"/>
              </a:spcBef>
              <a:spcAft>
                <a:spcPts val="0"/>
              </a:spcAft>
              <a:buNone/>
              <a:defRPr sz="8000"/>
            </a:lvl6pPr>
            <a:lvl7pPr lvl="6">
              <a:lnSpc>
                <a:spcPct val="115000"/>
              </a:lnSpc>
              <a:spcBef>
                <a:spcPts val="0"/>
              </a:spcBef>
              <a:spcAft>
                <a:spcPts val="0"/>
              </a:spcAft>
              <a:buNone/>
              <a:defRPr sz="8000"/>
            </a:lvl7pPr>
            <a:lvl8pPr lvl="7">
              <a:lnSpc>
                <a:spcPct val="115000"/>
              </a:lnSpc>
              <a:spcBef>
                <a:spcPts val="0"/>
              </a:spcBef>
              <a:spcAft>
                <a:spcPts val="0"/>
              </a:spcAft>
              <a:buNone/>
              <a:defRPr sz="8000"/>
            </a:lvl8pPr>
            <a:lvl9pPr lvl="8">
              <a:lnSpc>
                <a:spcPct val="115000"/>
              </a:lnSpc>
              <a:spcBef>
                <a:spcPts val="0"/>
              </a:spcBef>
              <a:spcAft>
                <a:spcPts val="0"/>
              </a:spcAft>
              <a:buNone/>
              <a:defRPr sz="8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4" name="Shape 174"/>
        <p:cNvGrpSpPr/>
        <p:nvPr/>
      </p:nvGrpSpPr>
      <p:grpSpPr>
        <a:xfrm>
          <a:off x="0" y="0"/>
          <a:ext cx="0" cy="0"/>
          <a:chOff x="0" y="0"/>
          <a:chExt cx="0" cy="0"/>
        </a:xfrm>
      </p:grpSpPr>
      <p:sp>
        <p:nvSpPr>
          <p:cNvPr id="175" name="Google Shape;175;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6" name="Google Shape;176;p2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7" name="Shape 177"/>
        <p:cNvGrpSpPr/>
        <p:nvPr/>
      </p:nvGrpSpPr>
      <p:grpSpPr>
        <a:xfrm>
          <a:off x="0" y="0"/>
          <a:ext cx="0" cy="0"/>
          <a:chOff x="0" y="0"/>
          <a:chExt cx="0" cy="0"/>
        </a:xfrm>
      </p:grpSpPr>
      <p:sp>
        <p:nvSpPr>
          <p:cNvPr id="178" name="Google Shape;178;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79" name="Shape 179"/>
        <p:cNvGrpSpPr/>
        <p:nvPr/>
      </p:nvGrpSpPr>
      <p:grpSpPr>
        <a:xfrm>
          <a:off x="0" y="0"/>
          <a:ext cx="0" cy="0"/>
          <a:chOff x="0" y="0"/>
          <a:chExt cx="0" cy="0"/>
        </a:xfrm>
      </p:grpSpPr>
      <p:sp>
        <p:nvSpPr>
          <p:cNvPr id="180" name="Google Shape;18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82" name="Shape 182"/>
        <p:cNvGrpSpPr/>
        <p:nvPr/>
      </p:nvGrpSpPr>
      <p:grpSpPr>
        <a:xfrm>
          <a:off x="0" y="0"/>
          <a:ext cx="0" cy="0"/>
          <a:chOff x="0" y="0"/>
          <a:chExt cx="0" cy="0"/>
        </a:xfrm>
      </p:grpSpPr>
      <p:sp>
        <p:nvSpPr>
          <p:cNvPr id="183" name="Google Shape;18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5" name="Google Shape;185;p2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90" name="Google Shape;190;p2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91" name="Shape 191"/>
        <p:cNvGrpSpPr/>
        <p:nvPr/>
      </p:nvGrpSpPr>
      <p:grpSpPr>
        <a:xfrm>
          <a:off x="0" y="0"/>
          <a:ext cx="0" cy="0"/>
          <a:chOff x="0" y="0"/>
          <a:chExt cx="0" cy="0"/>
        </a:xfrm>
      </p:grpSpPr>
      <p:sp>
        <p:nvSpPr>
          <p:cNvPr id="192" name="Google Shape;192;p2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93" name="Shape 193"/>
        <p:cNvGrpSpPr/>
        <p:nvPr/>
      </p:nvGrpSpPr>
      <p:grpSpPr>
        <a:xfrm>
          <a:off x="0" y="0"/>
          <a:ext cx="0" cy="0"/>
          <a:chOff x="0" y="0"/>
          <a:chExt cx="0" cy="0"/>
        </a:xfrm>
      </p:grpSpPr>
      <p:sp>
        <p:nvSpPr>
          <p:cNvPr id="194" name="Google Shape;194;p2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95" name="Google Shape;195;p2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96" name="Google Shape;196;p2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97" name="Shape 197"/>
        <p:cNvGrpSpPr/>
        <p:nvPr/>
      </p:nvGrpSpPr>
      <p:grpSpPr>
        <a:xfrm>
          <a:off x="0" y="0"/>
          <a:ext cx="0" cy="0"/>
          <a:chOff x="0" y="0"/>
          <a:chExt cx="0" cy="0"/>
        </a:xfrm>
      </p:grpSpPr>
      <p:sp>
        <p:nvSpPr>
          <p:cNvPr id="198" name="Google Shape;198;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s">
  <p:cSld name="BLANK_1_1_1_1_2_2_1">
    <p:spTree>
      <p:nvGrpSpPr>
        <p:cNvPr id="24" name="Shape 24"/>
        <p:cNvGrpSpPr/>
        <p:nvPr/>
      </p:nvGrpSpPr>
      <p:grpSpPr>
        <a:xfrm>
          <a:off x="0" y="0"/>
          <a:ext cx="0" cy="0"/>
          <a:chOff x="0" y="0"/>
          <a:chExt cx="0" cy="0"/>
        </a:xfrm>
      </p:grpSpPr>
      <p:sp>
        <p:nvSpPr>
          <p:cNvPr id="25" name="Google Shape;25;p4"/>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26" name="Google Shape;26;p4"/>
          <p:cNvSpPr/>
          <p:nvPr>
            <p:ph idx="2" type="pic"/>
          </p:nvPr>
        </p:nvSpPr>
        <p:spPr>
          <a:xfrm>
            <a:off x="3354313" y="1302575"/>
            <a:ext cx="2435400" cy="1356000"/>
          </a:xfrm>
          <a:prstGeom prst="roundRect">
            <a:avLst>
              <a:gd fmla="val 22916" name="adj"/>
            </a:avLst>
          </a:prstGeom>
          <a:noFill/>
          <a:ln>
            <a:noFill/>
          </a:ln>
        </p:spPr>
      </p:sp>
      <p:sp>
        <p:nvSpPr>
          <p:cNvPr id="27" name="Google Shape;27;p4"/>
          <p:cNvSpPr txBox="1"/>
          <p:nvPr>
            <p:ph idx="1" type="subTitle"/>
          </p:nvPr>
        </p:nvSpPr>
        <p:spPr>
          <a:xfrm>
            <a:off x="3466363" y="2904025"/>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28" name="Google Shape;28;p4"/>
          <p:cNvSpPr txBox="1"/>
          <p:nvPr>
            <p:ph idx="3" type="body"/>
          </p:nvPr>
        </p:nvSpPr>
        <p:spPr>
          <a:xfrm>
            <a:off x="3466375" y="3345698"/>
            <a:ext cx="2211300" cy="1082700"/>
          </a:xfrm>
          <a:prstGeom prst="rect">
            <a:avLst/>
          </a:prstGeom>
        </p:spPr>
        <p:txBody>
          <a:bodyPr anchorCtr="0" anchor="t" bIns="0" lIns="0" spcFirstLastPara="1" rIns="0" wrap="square" tIns="0">
            <a:sp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800"/>
              </a:spcBef>
              <a:spcAft>
                <a:spcPts val="0"/>
              </a:spcAft>
              <a:buSzPts val="1200"/>
              <a:buChar char="○"/>
              <a:defRPr/>
            </a:lvl2pPr>
            <a:lvl3pPr indent="-304800" lvl="2" marL="1371600">
              <a:lnSpc>
                <a:spcPct val="100000"/>
              </a:lnSpc>
              <a:spcBef>
                <a:spcPts val="800"/>
              </a:spcBef>
              <a:spcAft>
                <a:spcPts val="0"/>
              </a:spcAft>
              <a:buSzPts val="1200"/>
              <a:buChar char="■"/>
              <a:defRPr/>
            </a:lvl3pPr>
            <a:lvl4pPr indent="-304800" lvl="3" marL="1828800">
              <a:lnSpc>
                <a:spcPct val="100000"/>
              </a:lnSpc>
              <a:spcBef>
                <a:spcPts val="800"/>
              </a:spcBef>
              <a:spcAft>
                <a:spcPts val="0"/>
              </a:spcAft>
              <a:buSzPts val="1200"/>
              <a:buChar char="●"/>
              <a:defRPr/>
            </a:lvl4pPr>
            <a:lvl5pPr indent="-304800" lvl="4" marL="2286000">
              <a:lnSpc>
                <a:spcPct val="100000"/>
              </a:lnSpc>
              <a:spcBef>
                <a:spcPts val="800"/>
              </a:spcBef>
              <a:spcAft>
                <a:spcPts val="0"/>
              </a:spcAft>
              <a:buSzPts val="1200"/>
              <a:buChar char="○"/>
              <a:defRPr/>
            </a:lvl5pPr>
            <a:lvl6pPr indent="-304800" lvl="5" marL="2743200">
              <a:lnSpc>
                <a:spcPct val="100000"/>
              </a:lnSpc>
              <a:spcBef>
                <a:spcPts val="800"/>
              </a:spcBef>
              <a:spcAft>
                <a:spcPts val="0"/>
              </a:spcAft>
              <a:buSzPts val="1200"/>
              <a:buChar char="■"/>
              <a:defRPr/>
            </a:lvl6pPr>
            <a:lvl7pPr indent="-304800" lvl="6" marL="3200400">
              <a:lnSpc>
                <a:spcPct val="100000"/>
              </a:lnSpc>
              <a:spcBef>
                <a:spcPts val="800"/>
              </a:spcBef>
              <a:spcAft>
                <a:spcPts val="0"/>
              </a:spcAft>
              <a:buSzPts val="1200"/>
              <a:buChar char="●"/>
              <a:defRPr/>
            </a:lvl7pPr>
            <a:lvl8pPr indent="-304800" lvl="7" marL="3657600">
              <a:lnSpc>
                <a:spcPct val="100000"/>
              </a:lnSpc>
              <a:spcBef>
                <a:spcPts val="800"/>
              </a:spcBef>
              <a:spcAft>
                <a:spcPts val="0"/>
              </a:spcAft>
              <a:buSzPts val="1200"/>
              <a:buChar char="○"/>
              <a:defRPr/>
            </a:lvl8pPr>
            <a:lvl9pPr indent="-304800" lvl="8" marL="4114800">
              <a:lnSpc>
                <a:spcPct val="100000"/>
              </a:lnSpc>
              <a:spcBef>
                <a:spcPts val="800"/>
              </a:spcBef>
              <a:spcAft>
                <a:spcPts val="800"/>
              </a:spcAft>
              <a:buSzPts val="1200"/>
              <a:buChar char="■"/>
              <a:defRPr/>
            </a:lvl9pPr>
          </a:lstStyle>
          <a:p/>
        </p:txBody>
      </p:sp>
      <p:sp>
        <p:nvSpPr>
          <p:cNvPr id="29" name="Google Shape;29;p4"/>
          <p:cNvSpPr/>
          <p:nvPr>
            <p:ph idx="4" type="pic"/>
          </p:nvPr>
        </p:nvSpPr>
        <p:spPr>
          <a:xfrm>
            <a:off x="437413" y="1302563"/>
            <a:ext cx="2435400" cy="1356000"/>
          </a:xfrm>
          <a:prstGeom prst="roundRect">
            <a:avLst>
              <a:gd fmla="val 22916" name="adj"/>
            </a:avLst>
          </a:prstGeom>
          <a:noFill/>
          <a:ln>
            <a:noFill/>
          </a:ln>
        </p:spPr>
      </p:sp>
      <p:sp>
        <p:nvSpPr>
          <p:cNvPr id="30" name="Google Shape;30;p4"/>
          <p:cNvSpPr txBox="1"/>
          <p:nvPr>
            <p:ph idx="5" type="subTitle"/>
          </p:nvPr>
        </p:nvSpPr>
        <p:spPr>
          <a:xfrm>
            <a:off x="549463" y="2904013"/>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31" name="Google Shape;31;p4"/>
          <p:cNvSpPr txBox="1"/>
          <p:nvPr>
            <p:ph idx="6" type="body"/>
          </p:nvPr>
        </p:nvSpPr>
        <p:spPr>
          <a:xfrm>
            <a:off x="549475" y="3345685"/>
            <a:ext cx="2211300" cy="10827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800"/>
              </a:spcBef>
              <a:spcAft>
                <a:spcPts val="0"/>
              </a:spcAft>
              <a:buClr>
                <a:schemeClr val="lt1"/>
              </a:buClr>
              <a:buSzPts val="1200"/>
              <a:buFont typeface="Afacad Flux"/>
              <a:buChar char="○"/>
              <a:defRPr/>
            </a:lvl2pPr>
            <a:lvl3pPr indent="-304800" lvl="2" marL="1371600">
              <a:spcBef>
                <a:spcPts val="800"/>
              </a:spcBef>
              <a:spcAft>
                <a:spcPts val="0"/>
              </a:spcAft>
              <a:buClr>
                <a:schemeClr val="lt1"/>
              </a:buClr>
              <a:buSzPts val="1200"/>
              <a:buFont typeface="Afacad Flux"/>
              <a:buChar char="■"/>
              <a:defRPr/>
            </a:lvl3pPr>
            <a:lvl4pPr indent="-304800" lvl="3" marL="1828800">
              <a:spcBef>
                <a:spcPts val="800"/>
              </a:spcBef>
              <a:spcAft>
                <a:spcPts val="0"/>
              </a:spcAft>
              <a:buClr>
                <a:schemeClr val="lt1"/>
              </a:buClr>
              <a:buSzPts val="1200"/>
              <a:buFont typeface="Afacad Flux"/>
              <a:buChar char="●"/>
              <a:defRPr/>
            </a:lvl4pPr>
            <a:lvl5pPr indent="-304800" lvl="4" marL="2286000">
              <a:spcBef>
                <a:spcPts val="800"/>
              </a:spcBef>
              <a:spcAft>
                <a:spcPts val="0"/>
              </a:spcAft>
              <a:buClr>
                <a:schemeClr val="lt1"/>
              </a:buClr>
              <a:buSzPts val="1200"/>
              <a:buFont typeface="Afacad Flux"/>
              <a:buChar char="○"/>
              <a:defRPr/>
            </a:lvl5pPr>
            <a:lvl6pPr indent="-304800" lvl="5" marL="2743200">
              <a:spcBef>
                <a:spcPts val="800"/>
              </a:spcBef>
              <a:spcAft>
                <a:spcPts val="0"/>
              </a:spcAft>
              <a:buClr>
                <a:schemeClr val="lt1"/>
              </a:buClr>
              <a:buSzPts val="1200"/>
              <a:buFont typeface="Afacad Flux"/>
              <a:buChar char="■"/>
              <a:defRPr/>
            </a:lvl6pPr>
            <a:lvl7pPr indent="-304800" lvl="6" marL="3200400">
              <a:spcBef>
                <a:spcPts val="800"/>
              </a:spcBef>
              <a:spcAft>
                <a:spcPts val="0"/>
              </a:spcAft>
              <a:buClr>
                <a:schemeClr val="lt1"/>
              </a:buClr>
              <a:buSzPts val="1200"/>
              <a:buFont typeface="Afacad Flux"/>
              <a:buChar char="●"/>
              <a:defRPr/>
            </a:lvl7pPr>
            <a:lvl8pPr indent="-304800" lvl="7" marL="3657600">
              <a:spcBef>
                <a:spcPts val="800"/>
              </a:spcBef>
              <a:spcAft>
                <a:spcPts val="0"/>
              </a:spcAft>
              <a:buClr>
                <a:schemeClr val="lt1"/>
              </a:buClr>
              <a:buSzPts val="1200"/>
              <a:buFont typeface="Afacad Flux"/>
              <a:buChar char="○"/>
              <a:defRPr/>
            </a:lvl8pPr>
            <a:lvl9pPr indent="-304800" lvl="8" marL="4114800">
              <a:spcBef>
                <a:spcPts val="800"/>
              </a:spcBef>
              <a:spcAft>
                <a:spcPts val="800"/>
              </a:spcAft>
              <a:buClr>
                <a:schemeClr val="lt1"/>
              </a:buClr>
              <a:buSzPts val="1200"/>
              <a:buFont typeface="Afacad Flux"/>
              <a:buChar char="■"/>
              <a:defRPr/>
            </a:lvl9pPr>
          </a:lstStyle>
          <a:p/>
        </p:txBody>
      </p:sp>
      <p:sp>
        <p:nvSpPr>
          <p:cNvPr id="32" name="Google Shape;32;p4"/>
          <p:cNvSpPr/>
          <p:nvPr>
            <p:ph idx="7" type="pic"/>
          </p:nvPr>
        </p:nvSpPr>
        <p:spPr>
          <a:xfrm>
            <a:off x="6271213" y="1302563"/>
            <a:ext cx="2435400" cy="1356000"/>
          </a:xfrm>
          <a:prstGeom prst="roundRect">
            <a:avLst>
              <a:gd fmla="val 22916" name="adj"/>
            </a:avLst>
          </a:prstGeom>
          <a:noFill/>
          <a:ln>
            <a:noFill/>
          </a:ln>
        </p:spPr>
      </p:sp>
      <p:sp>
        <p:nvSpPr>
          <p:cNvPr id="33" name="Google Shape;33;p4"/>
          <p:cNvSpPr txBox="1"/>
          <p:nvPr>
            <p:ph idx="8" type="subTitle"/>
          </p:nvPr>
        </p:nvSpPr>
        <p:spPr>
          <a:xfrm>
            <a:off x="6383263" y="2904013"/>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34" name="Google Shape;34;p4"/>
          <p:cNvSpPr txBox="1"/>
          <p:nvPr>
            <p:ph idx="9" type="body"/>
          </p:nvPr>
        </p:nvSpPr>
        <p:spPr>
          <a:xfrm>
            <a:off x="6383275" y="3345685"/>
            <a:ext cx="2211300" cy="10827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800"/>
              </a:spcBef>
              <a:spcAft>
                <a:spcPts val="0"/>
              </a:spcAft>
              <a:buClr>
                <a:schemeClr val="lt1"/>
              </a:buClr>
              <a:buSzPts val="1200"/>
              <a:buFont typeface="Afacad Flux"/>
              <a:buChar char="○"/>
              <a:defRPr/>
            </a:lvl2pPr>
            <a:lvl3pPr indent="-304800" lvl="2" marL="1371600">
              <a:spcBef>
                <a:spcPts val="800"/>
              </a:spcBef>
              <a:spcAft>
                <a:spcPts val="0"/>
              </a:spcAft>
              <a:buClr>
                <a:schemeClr val="lt1"/>
              </a:buClr>
              <a:buSzPts val="1200"/>
              <a:buFont typeface="Afacad Flux"/>
              <a:buChar char="■"/>
              <a:defRPr/>
            </a:lvl3pPr>
            <a:lvl4pPr indent="-304800" lvl="3" marL="1828800">
              <a:spcBef>
                <a:spcPts val="800"/>
              </a:spcBef>
              <a:spcAft>
                <a:spcPts val="0"/>
              </a:spcAft>
              <a:buClr>
                <a:schemeClr val="lt1"/>
              </a:buClr>
              <a:buSzPts val="1200"/>
              <a:buFont typeface="Afacad Flux"/>
              <a:buChar char="●"/>
              <a:defRPr/>
            </a:lvl4pPr>
            <a:lvl5pPr indent="-304800" lvl="4" marL="2286000">
              <a:spcBef>
                <a:spcPts val="800"/>
              </a:spcBef>
              <a:spcAft>
                <a:spcPts val="0"/>
              </a:spcAft>
              <a:buClr>
                <a:schemeClr val="lt1"/>
              </a:buClr>
              <a:buSzPts val="1200"/>
              <a:buFont typeface="Afacad Flux"/>
              <a:buChar char="○"/>
              <a:defRPr/>
            </a:lvl5pPr>
            <a:lvl6pPr indent="-304800" lvl="5" marL="2743200">
              <a:spcBef>
                <a:spcPts val="800"/>
              </a:spcBef>
              <a:spcAft>
                <a:spcPts val="0"/>
              </a:spcAft>
              <a:buClr>
                <a:schemeClr val="lt1"/>
              </a:buClr>
              <a:buSzPts val="1200"/>
              <a:buFont typeface="Afacad Flux"/>
              <a:buChar char="■"/>
              <a:defRPr/>
            </a:lvl6pPr>
            <a:lvl7pPr indent="-304800" lvl="6" marL="3200400">
              <a:spcBef>
                <a:spcPts val="800"/>
              </a:spcBef>
              <a:spcAft>
                <a:spcPts val="0"/>
              </a:spcAft>
              <a:buClr>
                <a:schemeClr val="lt1"/>
              </a:buClr>
              <a:buSzPts val="1200"/>
              <a:buFont typeface="Afacad Flux"/>
              <a:buChar char="●"/>
              <a:defRPr/>
            </a:lvl7pPr>
            <a:lvl8pPr indent="-304800" lvl="7" marL="3657600">
              <a:spcBef>
                <a:spcPts val="800"/>
              </a:spcBef>
              <a:spcAft>
                <a:spcPts val="0"/>
              </a:spcAft>
              <a:buClr>
                <a:schemeClr val="lt1"/>
              </a:buClr>
              <a:buSzPts val="1200"/>
              <a:buFont typeface="Afacad Flux"/>
              <a:buChar char="○"/>
              <a:defRPr/>
            </a:lvl8pPr>
            <a:lvl9pPr indent="-304800" lvl="8" marL="4114800">
              <a:spcBef>
                <a:spcPts val="800"/>
              </a:spcBef>
              <a:spcAft>
                <a:spcPts val="800"/>
              </a:spcAft>
              <a:buClr>
                <a:schemeClr val="lt1"/>
              </a:buClr>
              <a:buSzPts val="1200"/>
              <a:buFont typeface="Afacad Flux"/>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99" name="Shape 199"/>
        <p:cNvGrpSpPr/>
        <p:nvPr/>
      </p:nvGrpSpPr>
      <p:grpSpPr>
        <a:xfrm>
          <a:off x="0" y="0"/>
          <a:ext cx="0" cy="0"/>
          <a:chOff x="0" y="0"/>
          <a:chExt cx="0" cy="0"/>
        </a:xfrm>
      </p:grpSpPr>
      <p:sp>
        <p:nvSpPr>
          <p:cNvPr id="200" name="Google Shape;200;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1" name="Google Shape;201;p3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2" name="Shape 20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03" name="Shape 203"/>
        <p:cNvGrpSpPr/>
        <p:nvPr/>
      </p:nvGrpSpPr>
      <p:grpSpPr>
        <a:xfrm>
          <a:off x="0" y="0"/>
          <a:ext cx="0" cy="0"/>
          <a:chOff x="0" y="0"/>
          <a:chExt cx="0" cy="0"/>
        </a:xfrm>
      </p:grpSpPr>
      <p:sp>
        <p:nvSpPr>
          <p:cNvPr id="204" name="Google Shape;204;p3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6" name="Google Shape;206;p3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7" name="Google Shape;207;p3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8" name="Google Shape;208;p3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9" name="Google Shape;209;p3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10" name="Google Shape;210;p3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14" name="Google Shape;214;p34"/>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215" name="Shape 215"/>
        <p:cNvGrpSpPr/>
        <p:nvPr/>
      </p:nvGrpSpPr>
      <p:grpSpPr>
        <a:xfrm>
          <a:off x="0" y="0"/>
          <a:ext cx="0" cy="0"/>
          <a:chOff x="0" y="0"/>
          <a:chExt cx="0" cy="0"/>
        </a:xfrm>
      </p:grpSpPr>
      <p:sp>
        <p:nvSpPr>
          <p:cNvPr id="216" name="Google Shape;216;p3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17" name="Google Shape;217;p3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18" name="Google Shape;218;p3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19" name="Google Shape;219;p3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0" name="Google Shape;220;p3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221" name="Shape 221"/>
        <p:cNvGrpSpPr/>
        <p:nvPr/>
      </p:nvGrpSpPr>
      <p:grpSpPr>
        <a:xfrm>
          <a:off x="0" y="0"/>
          <a:ext cx="0" cy="0"/>
          <a:chOff x="0" y="0"/>
          <a:chExt cx="0" cy="0"/>
        </a:xfrm>
      </p:grpSpPr>
      <p:sp>
        <p:nvSpPr>
          <p:cNvPr id="222" name="Google Shape;222;p3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23" name="Google Shape;223;p3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4" name="Google Shape;224;p3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25" name="Google Shape;225;p36"/>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6" name="Google Shape;226;p36"/>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7" name="Google Shape;227;p36"/>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8" name="Google Shape;228;p36"/>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229" name="Shape 229"/>
        <p:cNvGrpSpPr/>
        <p:nvPr/>
      </p:nvGrpSpPr>
      <p:grpSpPr>
        <a:xfrm>
          <a:off x="0" y="0"/>
          <a:ext cx="0" cy="0"/>
          <a:chOff x="0" y="0"/>
          <a:chExt cx="0" cy="0"/>
        </a:xfrm>
      </p:grpSpPr>
      <p:sp>
        <p:nvSpPr>
          <p:cNvPr id="230" name="Google Shape;230;p3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31" name="Google Shape;231;p3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2" name="Google Shape;232;p3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3" name="Google Shape;233;p3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4" name="Google Shape;234;p3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35" name="Google Shape;235;p3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6" name="Google Shape;236;p3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7" name="Google Shape;237;p3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8" name="Google Shape;238;p3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239" name="Shape 239"/>
        <p:cNvGrpSpPr/>
        <p:nvPr/>
      </p:nvGrpSpPr>
      <p:grpSpPr>
        <a:xfrm>
          <a:off x="0" y="0"/>
          <a:ext cx="0" cy="0"/>
          <a:chOff x="0" y="0"/>
          <a:chExt cx="0" cy="0"/>
        </a:xfrm>
      </p:grpSpPr>
      <p:sp>
        <p:nvSpPr>
          <p:cNvPr id="240" name="Google Shape;24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242" name="Shape 242"/>
        <p:cNvGrpSpPr/>
        <p:nvPr/>
      </p:nvGrpSpPr>
      <p:grpSpPr>
        <a:xfrm>
          <a:off x="0" y="0"/>
          <a:ext cx="0" cy="0"/>
          <a:chOff x="0" y="0"/>
          <a:chExt cx="0" cy="0"/>
        </a:xfrm>
      </p:grpSpPr>
      <p:sp>
        <p:nvSpPr>
          <p:cNvPr id="243" name="Google Shape;243;p3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44" name="Google Shape;244;p39"/>
          <p:cNvSpPr/>
          <p:nvPr>
            <p:ph idx="2" type="pic"/>
          </p:nvPr>
        </p:nvSpPr>
        <p:spPr>
          <a:xfrm>
            <a:off x="4804825" y="1133300"/>
            <a:ext cx="4027500" cy="2392800"/>
          </a:xfrm>
          <a:prstGeom prst="rect">
            <a:avLst/>
          </a:prstGeom>
          <a:noFill/>
          <a:ln>
            <a:noFill/>
          </a:ln>
        </p:spPr>
      </p:sp>
      <p:sp>
        <p:nvSpPr>
          <p:cNvPr id="245" name="Google Shape;245;p39"/>
          <p:cNvSpPr/>
          <p:nvPr>
            <p:ph idx="3" type="pic"/>
          </p:nvPr>
        </p:nvSpPr>
        <p:spPr>
          <a:xfrm>
            <a:off x="311725" y="1133300"/>
            <a:ext cx="4027500" cy="2392800"/>
          </a:xfrm>
          <a:prstGeom prst="rect">
            <a:avLst/>
          </a:prstGeom>
          <a:noFill/>
          <a:ln>
            <a:noFill/>
          </a:ln>
        </p:spPr>
      </p:sp>
      <p:sp>
        <p:nvSpPr>
          <p:cNvPr id="246" name="Google Shape;246;p3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7" name="Google Shape;24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3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49" name="Google Shape;249;p3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250" name="Shape 250"/>
        <p:cNvGrpSpPr/>
        <p:nvPr/>
      </p:nvGrpSpPr>
      <p:grpSpPr>
        <a:xfrm>
          <a:off x="0" y="0"/>
          <a:ext cx="0" cy="0"/>
          <a:chOff x="0" y="0"/>
          <a:chExt cx="0" cy="0"/>
        </a:xfrm>
      </p:grpSpPr>
      <p:sp>
        <p:nvSpPr>
          <p:cNvPr id="251" name="Google Shape;251;p4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52" name="Google Shape;252;p40"/>
          <p:cNvSpPr/>
          <p:nvPr>
            <p:ph idx="2" type="pic"/>
          </p:nvPr>
        </p:nvSpPr>
        <p:spPr>
          <a:xfrm>
            <a:off x="6205225" y="1128325"/>
            <a:ext cx="2627100" cy="2273100"/>
          </a:xfrm>
          <a:prstGeom prst="rect">
            <a:avLst/>
          </a:prstGeom>
          <a:noFill/>
          <a:ln>
            <a:noFill/>
          </a:ln>
        </p:spPr>
      </p:sp>
      <p:sp>
        <p:nvSpPr>
          <p:cNvPr id="253" name="Google Shape;253;p40"/>
          <p:cNvSpPr/>
          <p:nvPr>
            <p:ph idx="3" type="pic"/>
          </p:nvPr>
        </p:nvSpPr>
        <p:spPr>
          <a:xfrm>
            <a:off x="311725" y="1128325"/>
            <a:ext cx="2627100" cy="2273100"/>
          </a:xfrm>
          <a:prstGeom prst="rect">
            <a:avLst/>
          </a:prstGeom>
          <a:noFill/>
          <a:ln>
            <a:noFill/>
          </a:ln>
        </p:spPr>
      </p:sp>
      <p:sp>
        <p:nvSpPr>
          <p:cNvPr id="254" name="Google Shape;254;p4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5" name="Google Shape;255;p40"/>
          <p:cNvSpPr/>
          <p:nvPr>
            <p:ph idx="5" type="pic"/>
          </p:nvPr>
        </p:nvSpPr>
        <p:spPr>
          <a:xfrm>
            <a:off x="3255250" y="1128325"/>
            <a:ext cx="2627100" cy="2273100"/>
          </a:xfrm>
          <a:prstGeom prst="rect">
            <a:avLst/>
          </a:prstGeom>
          <a:noFill/>
          <a:ln>
            <a:noFill/>
          </a:ln>
        </p:spPr>
      </p:sp>
      <p:sp>
        <p:nvSpPr>
          <p:cNvPr id="256" name="Google Shape;256;p4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7" name="Google Shape;25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4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59" name="Google Shape;259;p4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60" name="Google Shape;260;p4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ainers">
  <p:cSld name="BLANK_1_1_1_1_2_1_1">
    <p:bg>
      <p:bgPr>
        <a:solidFill>
          <a:schemeClr val="accent4"/>
        </a:solidFill>
      </p:bgPr>
    </p:bg>
    <p:spTree>
      <p:nvGrpSpPr>
        <p:cNvPr id="35" name="Shape 35"/>
        <p:cNvGrpSpPr/>
        <p:nvPr/>
      </p:nvGrpSpPr>
      <p:grpSpPr>
        <a:xfrm>
          <a:off x="0" y="0"/>
          <a:ext cx="0" cy="0"/>
          <a:chOff x="0" y="0"/>
          <a:chExt cx="0" cy="0"/>
        </a:xfrm>
      </p:grpSpPr>
      <p:sp>
        <p:nvSpPr>
          <p:cNvPr id="36" name="Google Shape;36;p5"/>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solidFill>
                  <a:schemeClr val="accent1"/>
                </a:solidFill>
              </a:defRPr>
            </a:lvl1pPr>
            <a:lvl2pPr lvl="1">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2pPr>
            <a:lvl3pPr lvl="2">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3pPr>
            <a:lvl4pPr lvl="3">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4pPr>
            <a:lvl5pPr lvl="4">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5pPr>
            <a:lvl6pPr lvl="5">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6pPr>
            <a:lvl7pPr lvl="6">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7pPr>
            <a:lvl8pPr lvl="7">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8pPr>
            <a:lvl9pPr lvl="8">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9pPr>
          </a:lstStyle>
          <a:p/>
        </p:txBody>
      </p:sp>
      <p:sp>
        <p:nvSpPr>
          <p:cNvPr id="37" name="Google Shape;37;p5"/>
          <p:cNvSpPr txBox="1"/>
          <p:nvPr/>
        </p:nvSpPr>
        <p:spPr>
          <a:xfrm>
            <a:off x="8434809" y="463072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chemeClr val="dk2"/>
                </a:solidFill>
                <a:latin typeface="Afacad Flux"/>
                <a:ea typeface="Afacad Flux"/>
                <a:cs typeface="Afacad Flux"/>
                <a:sym typeface="Afacad Flux"/>
              </a:rPr>
              <a:t>‹#›</a:t>
            </a:fld>
            <a:endParaRPr sz="700">
              <a:solidFill>
                <a:schemeClr val="dk2"/>
              </a:solidFill>
              <a:latin typeface="Afacad Flux"/>
              <a:ea typeface="Afacad Flux"/>
              <a:cs typeface="Afacad Flux"/>
              <a:sym typeface="Afacad Flux"/>
            </a:endParaRPr>
          </a:p>
        </p:txBody>
      </p:sp>
      <p:sp>
        <p:nvSpPr>
          <p:cNvPr id="38" name="Google Shape;38;p5"/>
          <p:cNvSpPr txBox="1"/>
          <p:nvPr>
            <p:ph idx="1" type="subTitle"/>
          </p:nvPr>
        </p:nvSpPr>
        <p:spPr>
          <a:xfrm>
            <a:off x="11275"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9" name="Google Shape;39;p5"/>
          <p:cNvSpPr txBox="1"/>
          <p:nvPr>
            <p:ph idx="2" type="subTitle"/>
          </p:nvPr>
        </p:nvSpPr>
        <p:spPr>
          <a:xfrm>
            <a:off x="2308388"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0" name="Google Shape;40;p5"/>
          <p:cNvSpPr txBox="1"/>
          <p:nvPr>
            <p:ph idx="3" type="subTitle"/>
          </p:nvPr>
        </p:nvSpPr>
        <p:spPr>
          <a:xfrm>
            <a:off x="4608238"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1" name="Google Shape;41;p5"/>
          <p:cNvSpPr txBox="1"/>
          <p:nvPr>
            <p:ph idx="4" type="subTitle"/>
          </p:nvPr>
        </p:nvSpPr>
        <p:spPr>
          <a:xfrm>
            <a:off x="6908075"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261" name="Shape 261"/>
        <p:cNvGrpSpPr/>
        <p:nvPr/>
      </p:nvGrpSpPr>
      <p:grpSpPr>
        <a:xfrm>
          <a:off x="0" y="0"/>
          <a:ext cx="0" cy="0"/>
          <a:chOff x="0" y="0"/>
          <a:chExt cx="0" cy="0"/>
        </a:xfrm>
      </p:grpSpPr>
      <p:sp>
        <p:nvSpPr>
          <p:cNvPr id="262" name="Google Shape;262;p41"/>
          <p:cNvSpPr/>
          <p:nvPr>
            <p:ph idx="2" type="pic"/>
          </p:nvPr>
        </p:nvSpPr>
        <p:spPr>
          <a:xfrm>
            <a:off x="3389600" y="118913"/>
            <a:ext cx="1643700" cy="1535100"/>
          </a:xfrm>
          <a:prstGeom prst="rect">
            <a:avLst/>
          </a:prstGeom>
          <a:noFill/>
          <a:ln>
            <a:noFill/>
          </a:ln>
        </p:spPr>
      </p:sp>
      <p:sp>
        <p:nvSpPr>
          <p:cNvPr id="263" name="Google Shape;263;p41"/>
          <p:cNvSpPr/>
          <p:nvPr>
            <p:ph idx="3" type="pic"/>
          </p:nvPr>
        </p:nvSpPr>
        <p:spPr>
          <a:xfrm>
            <a:off x="5195935" y="118913"/>
            <a:ext cx="1643700" cy="1535100"/>
          </a:xfrm>
          <a:prstGeom prst="rect">
            <a:avLst/>
          </a:prstGeom>
          <a:noFill/>
          <a:ln>
            <a:noFill/>
          </a:ln>
        </p:spPr>
      </p:sp>
      <p:sp>
        <p:nvSpPr>
          <p:cNvPr id="264" name="Google Shape;264;p41"/>
          <p:cNvSpPr/>
          <p:nvPr>
            <p:ph idx="4" type="pic"/>
          </p:nvPr>
        </p:nvSpPr>
        <p:spPr>
          <a:xfrm>
            <a:off x="7002270" y="118913"/>
            <a:ext cx="1643700" cy="1535100"/>
          </a:xfrm>
          <a:prstGeom prst="rect">
            <a:avLst/>
          </a:prstGeom>
          <a:noFill/>
          <a:ln>
            <a:noFill/>
          </a:ln>
        </p:spPr>
      </p:sp>
      <p:sp>
        <p:nvSpPr>
          <p:cNvPr id="265" name="Google Shape;265;p41"/>
          <p:cNvSpPr/>
          <p:nvPr>
            <p:ph idx="5" type="pic"/>
          </p:nvPr>
        </p:nvSpPr>
        <p:spPr>
          <a:xfrm>
            <a:off x="3389588" y="1804212"/>
            <a:ext cx="1643700" cy="1535100"/>
          </a:xfrm>
          <a:prstGeom prst="rect">
            <a:avLst/>
          </a:prstGeom>
          <a:noFill/>
          <a:ln>
            <a:noFill/>
          </a:ln>
        </p:spPr>
      </p:sp>
      <p:sp>
        <p:nvSpPr>
          <p:cNvPr id="266" name="Google Shape;266;p41"/>
          <p:cNvSpPr/>
          <p:nvPr>
            <p:ph idx="6" type="pic"/>
          </p:nvPr>
        </p:nvSpPr>
        <p:spPr>
          <a:xfrm>
            <a:off x="5195922" y="1804212"/>
            <a:ext cx="1643700" cy="1535100"/>
          </a:xfrm>
          <a:prstGeom prst="rect">
            <a:avLst/>
          </a:prstGeom>
          <a:noFill/>
          <a:ln>
            <a:noFill/>
          </a:ln>
        </p:spPr>
      </p:sp>
      <p:sp>
        <p:nvSpPr>
          <p:cNvPr id="267" name="Google Shape;267;p41"/>
          <p:cNvSpPr/>
          <p:nvPr>
            <p:ph idx="7" type="pic"/>
          </p:nvPr>
        </p:nvSpPr>
        <p:spPr>
          <a:xfrm>
            <a:off x="7002257" y="1804212"/>
            <a:ext cx="1643700" cy="1535100"/>
          </a:xfrm>
          <a:prstGeom prst="rect">
            <a:avLst/>
          </a:prstGeom>
          <a:noFill/>
          <a:ln>
            <a:noFill/>
          </a:ln>
        </p:spPr>
      </p:sp>
      <p:sp>
        <p:nvSpPr>
          <p:cNvPr id="268" name="Google Shape;268;p41"/>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41"/>
          <p:cNvSpPr/>
          <p:nvPr>
            <p:ph idx="8" type="pic"/>
          </p:nvPr>
        </p:nvSpPr>
        <p:spPr>
          <a:xfrm>
            <a:off x="3389588" y="3489487"/>
            <a:ext cx="1643700" cy="1535100"/>
          </a:xfrm>
          <a:prstGeom prst="rect">
            <a:avLst/>
          </a:prstGeom>
          <a:noFill/>
          <a:ln>
            <a:noFill/>
          </a:ln>
        </p:spPr>
      </p:sp>
      <p:sp>
        <p:nvSpPr>
          <p:cNvPr id="270" name="Google Shape;270;p41"/>
          <p:cNvSpPr/>
          <p:nvPr>
            <p:ph idx="9" type="pic"/>
          </p:nvPr>
        </p:nvSpPr>
        <p:spPr>
          <a:xfrm>
            <a:off x="5195922" y="3489487"/>
            <a:ext cx="1643700" cy="1535100"/>
          </a:xfrm>
          <a:prstGeom prst="rect">
            <a:avLst/>
          </a:prstGeom>
          <a:noFill/>
          <a:ln>
            <a:noFill/>
          </a:ln>
        </p:spPr>
      </p:sp>
      <p:sp>
        <p:nvSpPr>
          <p:cNvPr id="271" name="Google Shape;271;p41"/>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2" name="Shape 272"/>
        <p:cNvGrpSpPr/>
        <p:nvPr/>
      </p:nvGrpSpPr>
      <p:grpSpPr>
        <a:xfrm>
          <a:off x="0" y="0"/>
          <a:ext cx="0" cy="0"/>
          <a:chOff x="0" y="0"/>
          <a:chExt cx="0" cy="0"/>
        </a:xfrm>
      </p:grpSpPr>
      <p:sp>
        <p:nvSpPr>
          <p:cNvPr id="273" name="Google Shape;273;p42"/>
          <p:cNvSpPr/>
          <p:nvPr/>
        </p:nvSpPr>
        <p:spPr>
          <a:xfrm>
            <a:off x="0" y="0"/>
            <a:ext cx="9144000" cy="1639491"/>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7150">
            <a:solidFill>
              <a:schemeClr val="accent1"/>
            </a:solidFill>
            <a:prstDash val="solid"/>
            <a:round/>
            <a:headEnd len="sm" w="sm" type="none"/>
            <a:tailEnd len="sm" w="sm" type="none"/>
          </a:ln>
        </p:spPr>
      </p:sp>
      <p:sp>
        <p:nvSpPr>
          <p:cNvPr id="274" name="Google Shape;274;p42"/>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lvl1pPr lvl="0" algn="l">
              <a:spcBef>
                <a:spcPts val="0"/>
              </a:spcBef>
              <a:spcAft>
                <a:spcPts val="0"/>
              </a:spcAft>
              <a:buClr>
                <a:srgbClr val="FEFEFE"/>
              </a:buClr>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42"/>
          <p:cNvSpPr txBox="1"/>
          <p:nvPr>
            <p:ph idx="1" type="body"/>
          </p:nvPr>
        </p:nvSpPr>
        <p:spPr>
          <a:xfrm>
            <a:off x="614034" y="1666715"/>
            <a:ext cx="7916100" cy="27273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lvl1pPr indent="-317500" lvl="0" marL="457200" algn="l">
              <a:spcBef>
                <a:spcPts val="300"/>
              </a:spcBef>
              <a:spcAft>
                <a:spcPts val="0"/>
              </a:spcAft>
              <a:buSzPts val="1400"/>
              <a:buChar char="●"/>
              <a:defRPr/>
            </a:lvl1pPr>
            <a:lvl2pPr indent="-317500" lvl="1" marL="914400" algn="l">
              <a:spcBef>
                <a:spcPts val="500"/>
              </a:spcBef>
              <a:spcAft>
                <a:spcPts val="0"/>
              </a:spcAft>
              <a:buSzPts val="1400"/>
              <a:buChar char="○"/>
              <a:defRPr/>
            </a:lvl2pPr>
            <a:lvl3pPr indent="-317500" lvl="2" marL="1371600" algn="l">
              <a:spcBef>
                <a:spcPts val="500"/>
              </a:spcBef>
              <a:spcAft>
                <a:spcPts val="0"/>
              </a:spcAft>
              <a:buSzPts val="1400"/>
              <a:buChar char="■"/>
              <a:defRPr/>
            </a:lvl3pPr>
            <a:lvl4pPr indent="-317500" lvl="3" marL="1828800" algn="l">
              <a:spcBef>
                <a:spcPts val="500"/>
              </a:spcBef>
              <a:spcAft>
                <a:spcPts val="0"/>
              </a:spcAft>
              <a:buSzPts val="1400"/>
              <a:buChar char="●"/>
              <a:defRPr/>
            </a:lvl4pPr>
            <a:lvl5pPr indent="-317500" lvl="4" marL="2286000" algn="l">
              <a:spcBef>
                <a:spcPts val="500"/>
              </a:spcBef>
              <a:spcAft>
                <a:spcPts val="0"/>
              </a:spcAft>
              <a:buSzPts val="1400"/>
              <a:buChar char="○"/>
              <a:defRPr/>
            </a:lvl5pPr>
            <a:lvl6pPr indent="-317500" lvl="5" marL="2743200" algn="l">
              <a:spcBef>
                <a:spcPts val="500"/>
              </a:spcBef>
              <a:spcAft>
                <a:spcPts val="0"/>
              </a:spcAft>
              <a:buSzPts val="1400"/>
              <a:buChar char="■"/>
              <a:defRPr/>
            </a:lvl6pPr>
            <a:lvl7pPr indent="-317500" lvl="6" marL="3200400" algn="l">
              <a:spcBef>
                <a:spcPts val="500"/>
              </a:spcBef>
              <a:spcAft>
                <a:spcPts val="0"/>
              </a:spcAft>
              <a:buSzPts val="1400"/>
              <a:buChar char="●"/>
              <a:defRPr/>
            </a:lvl7pPr>
            <a:lvl8pPr indent="-317500" lvl="7" marL="3657600" algn="l">
              <a:spcBef>
                <a:spcPts val="500"/>
              </a:spcBef>
              <a:spcAft>
                <a:spcPts val="0"/>
              </a:spcAft>
              <a:buSzPts val="1400"/>
              <a:buChar char="○"/>
              <a:defRPr/>
            </a:lvl8pPr>
            <a:lvl9pPr indent="-317500" lvl="8" marL="4114800" algn="l">
              <a:spcBef>
                <a:spcPts val="500"/>
              </a:spcBef>
              <a:spcAft>
                <a:spcPts val="500"/>
              </a:spcAft>
              <a:buSzPts val="1400"/>
              <a:buChar char="■"/>
              <a:defRPr/>
            </a:lvl9pPr>
          </a:lstStyle>
          <a:p/>
        </p:txBody>
      </p:sp>
      <p:sp>
        <p:nvSpPr>
          <p:cNvPr id="276" name="Google Shape;276;p42"/>
          <p:cNvSpPr txBox="1"/>
          <p:nvPr>
            <p:ph idx="10" type="dt"/>
          </p:nvPr>
        </p:nvSpPr>
        <p:spPr>
          <a:xfrm>
            <a:off x="7000969" y="4531022"/>
            <a:ext cx="1007700" cy="2739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77" name="Google Shape;277;p42"/>
          <p:cNvSpPr txBox="1"/>
          <p:nvPr>
            <p:ph idx="11" type="ftr"/>
          </p:nvPr>
        </p:nvSpPr>
        <p:spPr>
          <a:xfrm>
            <a:off x="338636" y="4531022"/>
            <a:ext cx="6483300" cy="2739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78" name="Google Shape;278;p42"/>
          <p:cNvSpPr txBox="1"/>
          <p:nvPr>
            <p:ph idx="12" type="sldNum"/>
          </p:nvPr>
        </p:nvSpPr>
        <p:spPr>
          <a:xfrm>
            <a:off x="8008748" y="4436916"/>
            <a:ext cx="796800" cy="367800"/>
          </a:xfrm>
          <a:prstGeom prst="rect">
            <a:avLst/>
          </a:prstGeom>
          <a:noFill/>
          <a:ln>
            <a:noFill/>
          </a:ln>
        </p:spPr>
        <p:txBody>
          <a:bodyPr anchorCtr="0" anchor="b" bIns="8100" lIns="68575" spcFirstLastPara="1" rIns="68575" wrap="square" tIns="34275">
            <a:no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_1_1_1_1_2">
    <p:spTree>
      <p:nvGrpSpPr>
        <p:cNvPr id="42" name="Shape 42"/>
        <p:cNvGrpSpPr/>
        <p:nvPr/>
      </p:nvGrpSpPr>
      <p:grpSpPr>
        <a:xfrm>
          <a:off x="0" y="0"/>
          <a:ext cx="0" cy="0"/>
          <a:chOff x="0" y="0"/>
          <a:chExt cx="0" cy="0"/>
        </a:xfrm>
      </p:grpSpPr>
      <p:sp>
        <p:nvSpPr>
          <p:cNvPr id="43" name="Google Shape;43;p6"/>
          <p:cNvSpPr txBox="1"/>
          <p:nvPr>
            <p:ph type="title"/>
          </p:nvPr>
        </p:nvSpPr>
        <p:spPr>
          <a:xfrm>
            <a:off x="228600" y="2063500"/>
            <a:ext cx="8333100" cy="2656500"/>
          </a:xfrm>
          <a:prstGeom prst="rect">
            <a:avLst/>
          </a:prstGeom>
        </p:spPr>
        <p:txBody>
          <a:bodyPr anchorCtr="0" anchor="b" bIns="0" lIns="0" spcFirstLastPara="1" rIns="0" wrap="square" tIns="0">
            <a:noAutofit/>
          </a:bodyPr>
          <a:lstStyle>
            <a:lvl1pPr lvl="0">
              <a:spcBef>
                <a:spcPts val="0"/>
              </a:spcBef>
              <a:spcAft>
                <a:spcPts val="0"/>
              </a:spcAft>
              <a:buNone/>
              <a:defRPr b="0" sz="4800">
                <a:latin typeface="Afacad Flux Medium"/>
                <a:ea typeface="Afacad Flux Medium"/>
                <a:cs typeface="Afacad Flux Medium"/>
                <a:sym typeface="Afacad Flux Medium"/>
              </a:defRPr>
            </a:lvl1pPr>
            <a:lvl2pPr lvl="1">
              <a:spcBef>
                <a:spcPts val="0"/>
              </a:spcBef>
              <a:spcAft>
                <a:spcPts val="0"/>
              </a:spcAft>
              <a:buNone/>
              <a:defRPr b="0" sz="4800">
                <a:latin typeface="Afacad Flux Medium"/>
                <a:ea typeface="Afacad Flux Medium"/>
                <a:cs typeface="Afacad Flux Medium"/>
                <a:sym typeface="Afacad Flux Medium"/>
              </a:defRPr>
            </a:lvl2pPr>
            <a:lvl3pPr lvl="2">
              <a:spcBef>
                <a:spcPts val="0"/>
              </a:spcBef>
              <a:spcAft>
                <a:spcPts val="0"/>
              </a:spcAft>
              <a:buNone/>
              <a:defRPr b="0" sz="4800">
                <a:latin typeface="Afacad Flux Medium"/>
                <a:ea typeface="Afacad Flux Medium"/>
                <a:cs typeface="Afacad Flux Medium"/>
                <a:sym typeface="Afacad Flux Medium"/>
              </a:defRPr>
            </a:lvl3pPr>
            <a:lvl4pPr lvl="3">
              <a:spcBef>
                <a:spcPts val="0"/>
              </a:spcBef>
              <a:spcAft>
                <a:spcPts val="0"/>
              </a:spcAft>
              <a:buNone/>
              <a:defRPr b="0" sz="4800">
                <a:latin typeface="Afacad Flux Medium"/>
                <a:ea typeface="Afacad Flux Medium"/>
                <a:cs typeface="Afacad Flux Medium"/>
                <a:sym typeface="Afacad Flux Medium"/>
              </a:defRPr>
            </a:lvl4pPr>
            <a:lvl5pPr lvl="4">
              <a:spcBef>
                <a:spcPts val="0"/>
              </a:spcBef>
              <a:spcAft>
                <a:spcPts val="0"/>
              </a:spcAft>
              <a:buNone/>
              <a:defRPr b="0" sz="4800">
                <a:latin typeface="Afacad Flux Medium"/>
                <a:ea typeface="Afacad Flux Medium"/>
                <a:cs typeface="Afacad Flux Medium"/>
                <a:sym typeface="Afacad Flux Medium"/>
              </a:defRPr>
            </a:lvl5pPr>
            <a:lvl6pPr lvl="5">
              <a:spcBef>
                <a:spcPts val="0"/>
              </a:spcBef>
              <a:spcAft>
                <a:spcPts val="0"/>
              </a:spcAft>
              <a:buNone/>
              <a:defRPr b="0" sz="4800">
                <a:latin typeface="Afacad Flux Medium"/>
                <a:ea typeface="Afacad Flux Medium"/>
                <a:cs typeface="Afacad Flux Medium"/>
                <a:sym typeface="Afacad Flux Medium"/>
              </a:defRPr>
            </a:lvl6pPr>
            <a:lvl7pPr lvl="6">
              <a:spcBef>
                <a:spcPts val="0"/>
              </a:spcBef>
              <a:spcAft>
                <a:spcPts val="0"/>
              </a:spcAft>
              <a:buNone/>
              <a:defRPr b="0" sz="4800">
                <a:latin typeface="Afacad Flux Medium"/>
                <a:ea typeface="Afacad Flux Medium"/>
                <a:cs typeface="Afacad Flux Medium"/>
                <a:sym typeface="Afacad Flux Medium"/>
              </a:defRPr>
            </a:lvl7pPr>
            <a:lvl8pPr lvl="7">
              <a:spcBef>
                <a:spcPts val="0"/>
              </a:spcBef>
              <a:spcAft>
                <a:spcPts val="0"/>
              </a:spcAft>
              <a:buNone/>
              <a:defRPr b="0" sz="4800">
                <a:latin typeface="Afacad Flux Medium"/>
                <a:ea typeface="Afacad Flux Medium"/>
                <a:cs typeface="Afacad Flux Medium"/>
                <a:sym typeface="Afacad Flux Medium"/>
              </a:defRPr>
            </a:lvl8pPr>
            <a:lvl9pPr lvl="8">
              <a:spcBef>
                <a:spcPts val="0"/>
              </a:spcBef>
              <a:spcAft>
                <a:spcPts val="0"/>
              </a:spcAft>
              <a:buNone/>
              <a:defRPr b="0" sz="4800">
                <a:latin typeface="Afacad Flux Medium"/>
                <a:ea typeface="Afacad Flux Medium"/>
                <a:cs typeface="Afacad Flux Medium"/>
                <a:sym typeface="Afacad Flux Medium"/>
              </a:defRPr>
            </a:lvl9pPr>
          </a:lstStyle>
          <a:p/>
        </p:txBody>
      </p:sp>
      <p:sp>
        <p:nvSpPr>
          <p:cNvPr id="44" name="Google Shape;44;p6"/>
          <p:cNvSpPr txBox="1"/>
          <p:nvPr>
            <p:ph idx="2" type="title"/>
          </p:nvPr>
        </p:nvSpPr>
        <p:spPr>
          <a:xfrm>
            <a:off x="7673150" y="394400"/>
            <a:ext cx="1193700" cy="3165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900">
                <a:latin typeface="Afacad Flux Medium"/>
                <a:ea typeface="Afacad Flux Medium"/>
                <a:cs typeface="Afacad Flux Medium"/>
                <a:sym typeface="Afacad Flux Medium"/>
              </a:defRPr>
            </a:lvl1pPr>
            <a:lvl2pPr lvl="1" algn="ctr">
              <a:lnSpc>
                <a:spcPct val="115000"/>
              </a:lnSpc>
              <a:spcBef>
                <a:spcPts val="200"/>
              </a:spcBef>
              <a:spcAft>
                <a:spcPts val="0"/>
              </a:spcAft>
              <a:buNone/>
              <a:defRPr sz="1700"/>
            </a:lvl2pPr>
            <a:lvl3pPr lvl="2" algn="ctr">
              <a:lnSpc>
                <a:spcPct val="115000"/>
              </a:lnSpc>
              <a:spcBef>
                <a:spcPts val="0"/>
              </a:spcBef>
              <a:spcAft>
                <a:spcPts val="0"/>
              </a:spcAft>
              <a:buNone/>
              <a:defRPr sz="1700"/>
            </a:lvl3pPr>
            <a:lvl4pPr lvl="3" algn="ctr">
              <a:lnSpc>
                <a:spcPct val="115000"/>
              </a:lnSpc>
              <a:spcBef>
                <a:spcPts val="0"/>
              </a:spcBef>
              <a:spcAft>
                <a:spcPts val="0"/>
              </a:spcAft>
              <a:buNone/>
              <a:defRPr sz="1700"/>
            </a:lvl4pPr>
            <a:lvl5pPr lvl="4" algn="ctr">
              <a:lnSpc>
                <a:spcPct val="115000"/>
              </a:lnSpc>
              <a:spcBef>
                <a:spcPts val="0"/>
              </a:spcBef>
              <a:spcAft>
                <a:spcPts val="0"/>
              </a:spcAft>
              <a:buNone/>
              <a:defRPr sz="1700"/>
            </a:lvl5pPr>
            <a:lvl6pPr lvl="5" algn="ctr">
              <a:lnSpc>
                <a:spcPct val="115000"/>
              </a:lnSpc>
              <a:spcBef>
                <a:spcPts val="0"/>
              </a:spcBef>
              <a:spcAft>
                <a:spcPts val="0"/>
              </a:spcAft>
              <a:buNone/>
              <a:defRPr sz="1700"/>
            </a:lvl6pPr>
            <a:lvl7pPr lvl="6" algn="ctr">
              <a:lnSpc>
                <a:spcPct val="115000"/>
              </a:lnSpc>
              <a:spcBef>
                <a:spcPts val="0"/>
              </a:spcBef>
              <a:spcAft>
                <a:spcPts val="0"/>
              </a:spcAft>
              <a:buNone/>
              <a:defRPr sz="1700"/>
            </a:lvl7pPr>
            <a:lvl8pPr lvl="7" algn="ctr">
              <a:lnSpc>
                <a:spcPct val="115000"/>
              </a:lnSpc>
              <a:spcBef>
                <a:spcPts val="0"/>
              </a:spcBef>
              <a:spcAft>
                <a:spcPts val="0"/>
              </a:spcAft>
              <a:buNone/>
              <a:defRPr sz="1700"/>
            </a:lvl8pPr>
            <a:lvl9pPr lvl="8" algn="ctr">
              <a:lnSpc>
                <a:spcPct val="115000"/>
              </a:lnSpc>
              <a:spcBef>
                <a:spcPts val="0"/>
              </a:spcBef>
              <a:spcAft>
                <a:spcPts val="0"/>
              </a:spcAft>
              <a:buNone/>
              <a:defRPr sz="17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1">
  <p:cSld name="BLANK_1_1_1_1_1_1_2_1">
    <p:spTree>
      <p:nvGrpSpPr>
        <p:cNvPr id="45" name="Shape 45"/>
        <p:cNvGrpSpPr/>
        <p:nvPr/>
      </p:nvGrpSpPr>
      <p:grpSpPr>
        <a:xfrm>
          <a:off x="0" y="0"/>
          <a:ext cx="0" cy="0"/>
          <a:chOff x="0" y="0"/>
          <a:chExt cx="0" cy="0"/>
        </a:xfrm>
      </p:grpSpPr>
      <p:sp>
        <p:nvSpPr>
          <p:cNvPr id="46" name="Google Shape;46;p7"/>
          <p:cNvSpPr/>
          <p:nvPr/>
        </p:nvSpPr>
        <p:spPr>
          <a:xfrm rot="-5400000">
            <a:off x="4127625"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7" name="Google Shape;47;p7"/>
          <p:cNvSpPr/>
          <p:nvPr/>
        </p:nvSpPr>
        <p:spPr>
          <a:xfrm rot="-5400000">
            <a:off x="5515450"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8" name="Google Shape;48;p7"/>
          <p:cNvSpPr/>
          <p:nvPr/>
        </p:nvSpPr>
        <p:spPr>
          <a:xfrm rot="-2220703">
            <a:off x="-226496" y="2528351"/>
            <a:ext cx="4023732" cy="1997707"/>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9" name="Google Shape;49;p7"/>
          <p:cNvSpPr/>
          <p:nvPr/>
        </p:nvSpPr>
        <p:spPr>
          <a:xfrm>
            <a:off x="7060250" y="0"/>
            <a:ext cx="2083800" cy="2086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50" name="Google Shape;50;p7"/>
          <p:cNvSpPr txBox="1"/>
          <p:nvPr>
            <p:ph type="title"/>
          </p:nvPr>
        </p:nvSpPr>
        <p:spPr>
          <a:xfrm>
            <a:off x="137160" y="228600"/>
            <a:ext cx="6480300" cy="14094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51" name="Google Shape;51;p7"/>
          <p:cNvSpPr/>
          <p:nvPr/>
        </p:nvSpPr>
        <p:spPr>
          <a:xfrm rot="-5400000">
            <a:off x="2739800"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52" name="Google Shape;52;p7"/>
          <p:cNvSpPr/>
          <p:nvPr/>
        </p:nvSpPr>
        <p:spPr>
          <a:xfrm rot="-5400000">
            <a:off x="6903275"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cards">
  <p:cSld name="BLANK_1_1_1_1_1_1_2_1_1">
    <p:spTree>
      <p:nvGrpSpPr>
        <p:cNvPr id="53" name="Shape 53"/>
        <p:cNvGrpSpPr/>
        <p:nvPr/>
      </p:nvGrpSpPr>
      <p:grpSpPr>
        <a:xfrm>
          <a:off x="0" y="0"/>
          <a:ext cx="0" cy="0"/>
          <a:chOff x="0" y="0"/>
          <a:chExt cx="0" cy="0"/>
        </a:xfrm>
      </p:grpSpPr>
      <p:sp>
        <p:nvSpPr>
          <p:cNvPr id="54" name="Google Shape;54;p8"/>
          <p:cNvSpPr txBox="1"/>
          <p:nvPr>
            <p:ph type="title"/>
          </p:nvPr>
        </p:nvSpPr>
        <p:spPr>
          <a:xfrm>
            <a:off x="137150" y="228600"/>
            <a:ext cx="6480300" cy="818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55" name="Google Shape;55;p8"/>
          <p:cNvSpPr txBox="1"/>
          <p:nvPr>
            <p:ph idx="1" type="subTitle"/>
          </p:nvPr>
        </p:nvSpPr>
        <p:spPr>
          <a:xfrm>
            <a:off x="432650"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56" name="Google Shape;56;p8"/>
          <p:cNvSpPr txBox="1"/>
          <p:nvPr>
            <p:ph idx="2" type="body"/>
          </p:nvPr>
        </p:nvSpPr>
        <p:spPr>
          <a:xfrm>
            <a:off x="432650" y="1811750"/>
            <a:ext cx="1711800" cy="8187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57" name="Google Shape;57;p8"/>
          <p:cNvSpPr txBox="1"/>
          <p:nvPr>
            <p:ph idx="3" type="subTitle"/>
          </p:nvPr>
        </p:nvSpPr>
        <p:spPr>
          <a:xfrm>
            <a:off x="438875"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58" name="Google Shape;58;p8"/>
          <p:cNvSpPr txBox="1"/>
          <p:nvPr>
            <p:ph idx="4" type="body"/>
          </p:nvPr>
        </p:nvSpPr>
        <p:spPr>
          <a:xfrm>
            <a:off x="438875"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59" name="Google Shape;59;p8"/>
          <p:cNvSpPr txBox="1"/>
          <p:nvPr>
            <p:ph idx="5" type="subTitle"/>
          </p:nvPr>
        </p:nvSpPr>
        <p:spPr>
          <a:xfrm>
            <a:off x="2621613"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0" name="Google Shape;60;p8"/>
          <p:cNvSpPr txBox="1"/>
          <p:nvPr>
            <p:ph idx="6" type="body"/>
          </p:nvPr>
        </p:nvSpPr>
        <p:spPr>
          <a:xfrm>
            <a:off x="2621613"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1" name="Google Shape;61;p8"/>
          <p:cNvSpPr txBox="1"/>
          <p:nvPr>
            <p:ph idx="7" type="subTitle"/>
          </p:nvPr>
        </p:nvSpPr>
        <p:spPr>
          <a:xfrm>
            <a:off x="262785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2" name="Google Shape;62;p8"/>
          <p:cNvSpPr txBox="1"/>
          <p:nvPr>
            <p:ph idx="8" type="body"/>
          </p:nvPr>
        </p:nvSpPr>
        <p:spPr>
          <a:xfrm>
            <a:off x="262785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3" name="Google Shape;63;p8"/>
          <p:cNvSpPr txBox="1"/>
          <p:nvPr>
            <p:ph idx="9" type="subTitle"/>
          </p:nvPr>
        </p:nvSpPr>
        <p:spPr>
          <a:xfrm>
            <a:off x="4810588"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4" name="Google Shape;64;p8"/>
          <p:cNvSpPr txBox="1"/>
          <p:nvPr>
            <p:ph idx="13" type="body"/>
          </p:nvPr>
        </p:nvSpPr>
        <p:spPr>
          <a:xfrm>
            <a:off x="4810588"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5" name="Google Shape;65;p8"/>
          <p:cNvSpPr txBox="1"/>
          <p:nvPr>
            <p:ph idx="14" type="subTitle"/>
          </p:nvPr>
        </p:nvSpPr>
        <p:spPr>
          <a:xfrm>
            <a:off x="481370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6" name="Google Shape;66;p8"/>
          <p:cNvSpPr txBox="1"/>
          <p:nvPr>
            <p:ph idx="15" type="body"/>
          </p:nvPr>
        </p:nvSpPr>
        <p:spPr>
          <a:xfrm>
            <a:off x="481370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7" name="Google Shape;67;p8"/>
          <p:cNvSpPr txBox="1"/>
          <p:nvPr>
            <p:ph idx="16" type="subTitle"/>
          </p:nvPr>
        </p:nvSpPr>
        <p:spPr>
          <a:xfrm>
            <a:off x="6999550"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8" name="Google Shape;68;p8"/>
          <p:cNvSpPr txBox="1"/>
          <p:nvPr>
            <p:ph idx="17" type="body"/>
          </p:nvPr>
        </p:nvSpPr>
        <p:spPr>
          <a:xfrm>
            <a:off x="6999550"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9" name="Google Shape;69;p8"/>
          <p:cNvSpPr txBox="1"/>
          <p:nvPr>
            <p:ph idx="18" type="subTitle"/>
          </p:nvPr>
        </p:nvSpPr>
        <p:spPr>
          <a:xfrm>
            <a:off x="700580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70" name="Google Shape;70;p8"/>
          <p:cNvSpPr txBox="1"/>
          <p:nvPr>
            <p:ph idx="19" type="body"/>
          </p:nvPr>
        </p:nvSpPr>
        <p:spPr>
          <a:xfrm>
            <a:off x="700580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with images">
  <p:cSld name="BLANK_1_1_1_1_1_1_2_1_1_1">
    <p:spTree>
      <p:nvGrpSpPr>
        <p:cNvPr id="71" name="Shape 71"/>
        <p:cNvGrpSpPr/>
        <p:nvPr/>
      </p:nvGrpSpPr>
      <p:grpSpPr>
        <a:xfrm>
          <a:off x="0" y="0"/>
          <a:ext cx="0" cy="0"/>
          <a:chOff x="0" y="0"/>
          <a:chExt cx="0" cy="0"/>
        </a:xfrm>
      </p:grpSpPr>
      <p:sp>
        <p:nvSpPr>
          <p:cNvPr id="72" name="Google Shape;72;p9"/>
          <p:cNvSpPr txBox="1"/>
          <p:nvPr>
            <p:ph type="title"/>
          </p:nvPr>
        </p:nvSpPr>
        <p:spPr>
          <a:xfrm>
            <a:off x="137150" y="228600"/>
            <a:ext cx="6480300" cy="818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73" name="Google Shape;73;p9"/>
          <p:cNvSpPr txBox="1"/>
          <p:nvPr>
            <p:ph idx="1" type="subTitle"/>
          </p:nvPr>
        </p:nvSpPr>
        <p:spPr>
          <a:xfrm>
            <a:off x="438875" y="3276043"/>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4" name="Google Shape;74;p9"/>
          <p:cNvSpPr txBox="1"/>
          <p:nvPr>
            <p:ph idx="2" type="body"/>
          </p:nvPr>
        </p:nvSpPr>
        <p:spPr>
          <a:xfrm>
            <a:off x="438875" y="3656900"/>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5" name="Google Shape;75;p9"/>
          <p:cNvSpPr txBox="1"/>
          <p:nvPr>
            <p:ph idx="3" type="subTitle"/>
          </p:nvPr>
        </p:nvSpPr>
        <p:spPr>
          <a:xfrm>
            <a:off x="2630975" y="1803668"/>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6" name="Google Shape;76;p9"/>
          <p:cNvSpPr txBox="1"/>
          <p:nvPr>
            <p:ph idx="4" type="body"/>
          </p:nvPr>
        </p:nvSpPr>
        <p:spPr>
          <a:xfrm>
            <a:off x="2630975" y="2184525"/>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7" name="Google Shape;77;p9"/>
          <p:cNvSpPr txBox="1"/>
          <p:nvPr>
            <p:ph idx="5" type="subTitle"/>
          </p:nvPr>
        </p:nvSpPr>
        <p:spPr>
          <a:xfrm>
            <a:off x="4821925" y="3269293"/>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8" name="Google Shape;78;p9"/>
          <p:cNvSpPr txBox="1"/>
          <p:nvPr>
            <p:ph idx="6" type="body"/>
          </p:nvPr>
        </p:nvSpPr>
        <p:spPr>
          <a:xfrm>
            <a:off x="4821925" y="3650150"/>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9" name="Google Shape;79;p9"/>
          <p:cNvSpPr txBox="1"/>
          <p:nvPr>
            <p:ph idx="7" type="subTitle"/>
          </p:nvPr>
        </p:nvSpPr>
        <p:spPr>
          <a:xfrm>
            <a:off x="7015175" y="1803668"/>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80" name="Google Shape;80;p9"/>
          <p:cNvSpPr txBox="1"/>
          <p:nvPr>
            <p:ph idx="8" type="body"/>
          </p:nvPr>
        </p:nvSpPr>
        <p:spPr>
          <a:xfrm>
            <a:off x="7015175" y="2184525"/>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81" name="Google Shape;81;p9"/>
          <p:cNvSpPr/>
          <p:nvPr>
            <p:ph idx="9" type="pic"/>
          </p:nvPr>
        </p:nvSpPr>
        <p:spPr>
          <a:xfrm>
            <a:off x="4618950" y="1116450"/>
            <a:ext cx="2085600" cy="1353300"/>
          </a:xfrm>
          <a:prstGeom prst="roundRect">
            <a:avLst>
              <a:gd fmla="val 50000" name="adj"/>
            </a:avLst>
          </a:prstGeom>
          <a:solidFill>
            <a:schemeClr val="dk2"/>
          </a:solidFill>
          <a:ln>
            <a:noFill/>
          </a:ln>
        </p:spPr>
      </p:sp>
      <p:sp>
        <p:nvSpPr>
          <p:cNvPr id="82" name="Google Shape;82;p9"/>
          <p:cNvSpPr/>
          <p:nvPr>
            <p:ph idx="13" type="pic"/>
          </p:nvPr>
        </p:nvSpPr>
        <p:spPr>
          <a:xfrm>
            <a:off x="243750" y="1116450"/>
            <a:ext cx="2085600" cy="1353300"/>
          </a:xfrm>
          <a:prstGeom prst="roundRect">
            <a:avLst>
              <a:gd fmla="val 50000" name="adj"/>
            </a:avLst>
          </a:prstGeom>
          <a:solidFill>
            <a:schemeClr val="dk2"/>
          </a:solidFill>
          <a:ln>
            <a:noFill/>
          </a:ln>
        </p:spPr>
      </p:sp>
      <p:sp>
        <p:nvSpPr>
          <p:cNvPr id="83" name="Google Shape;83;p9"/>
          <p:cNvSpPr/>
          <p:nvPr>
            <p:ph idx="14" type="pic"/>
          </p:nvPr>
        </p:nvSpPr>
        <p:spPr>
          <a:xfrm>
            <a:off x="2423725" y="3336138"/>
            <a:ext cx="2085600" cy="1353300"/>
          </a:xfrm>
          <a:prstGeom prst="roundRect">
            <a:avLst>
              <a:gd fmla="val 50000" name="adj"/>
            </a:avLst>
          </a:prstGeom>
          <a:solidFill>
            <a:schemeClr val="dk2"/>
          </a:solidFill>
          <a:ln>
            <a:noFill/>
          </a:ln>
        </p:spPr>
      </p:sp>
      <p:sp>
        <p:nvSpPr>
          <p:cNvPr id="84" name="Google Shape;84;p9"/>
          <p:cNvSpPr/>
          <p:nvPr>
            <p:ph idx="15" type="pic"/>
          </p:nvPr>
        </p:nvSpPr>
        <p:spPr>
          <a:xfrm>
            <a:off x="6802800" y="3336150"/>
            <a:ext cx="1984200" cy="1353300"/>
          </a:xfrm>
          <a:prstGeom prst="roundRect">
            <a:avLst>
              <a:gd fmla="val 50000" name="adj"/>
            </a:avLst>
          </a:prstGeom>
          <a:solidFill>
            <a:schemeClr val="dk2"/>
          </a:solidFill>
          <a:ln>
            <a:noFill/>
          </a:ln>
        </p:spPr>
      </p:sp>
    </p:spTree>
  </p:cSld>
  <p:clrMapOvr>
    <a:masterClrMapping/>
  </p:clrMapOvr>
  <p:extLst>
    <p:ext uri="{DCECCB84-F9BA-43D5-87BE-67443E8EF086}">
      <p15:sldGuideLst>
        <p15:guide id="1" orient="horz" pos="70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bbles">
  <p:cSld name="BLANK_1_1_1_1_1_1_1_1_1_2_1_1">
    <p:bg>
      <p:bgPr>
        <a:solidFill>
          <a:schemeClr val="dk2"/>
        </a:solidFill>
      </p:bgPr>
    </p:bg>
    <p:spTree>
      <p:nvGrpSpPr>
        <p:cNvPr id="85" name="Shape 85"/>
        <p:cNvGrpSpPr/>
        <p:nvPr/>
      </p:nvGrpSpPr>
      <p:grpSpPr>
        <a:xfrm>
          <a:off x="0" y="0"/>
          <a:ext cx="0" cy="0"/>
          <a:chOff x="0" y="0"/>
          <a:chExt cx="0" cy="0"/>
        </a:xfrm>
      </p:grpSpPr>
      <p:sp>
        <p:nvSpPr>
          <p:cNvPr id="86" name="Google Shape;86;p10"/>
          <p:cNvSpPr txBox="1"/>
          <p:nvPr>
            <p:ph idx="1" type="subTitle"/>
          </p:nvPr>
        </p:nvSpPr>
        <p:spPr>
          <a:xfrm>
            <a:off x="3375"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87" name="Google Shape;87;p10"/>
          <p:cNvSpPr txBox="1"/>
          <p:nvPr>
            <p:ph idx="2" type="subTitle"/>
          </p:nvPr>
        </p:nvSpPr>
        <p:spPr>
          <a:xfrm>
            <a:off x="2967150"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88" name="Google Shape;88;p10"/>
          <p:cNvSpPr txBox="1"/>
          <p:nvPr>
            <p:ph idx="3" type="subTitle"/>
          </p:nvPr>
        </p:nvSpPr>
        <p:spPr>
          <a:xfrm>
            <a:off x="5836575"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89" name="Google Shape;89;p10"/>
          <p:cNvSpPr txBox="1"/>
          <p:nvPr>
            <p:ph idx="4" type="subTitle"/>
          </p:nvPr>
        </p:nvSpPr>
        <p:spPr>
          <a:xfrm>
            <a:off x="3600"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0" name="Google Shape;90;p10"/>
          <p:cNvSpPr txBox="1"/>
          <p:nvPr>
            <p:ph idx="5" type="subTitle"/>
          </p:nvPr>
        </p:nvSpPr>
        <p:spPr>
          <a:xfrm>
            <a:off x="2967375"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1" name="Google Shape;91;p10"/>
          <p:cNvSpPr txBox="1"/>
          <p:nvPr>
            <p:ph idx="6" type="subTitle"/>
          </p:nvPr>
        </p:nvSpPr>
        <p:spPr>
          <a:xfrm>
            <a:off x="5836800"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92" name="Google Shape;92;p10"/>
          <p:cNvSpPr txBox="1"/>
          <p:nvPr>
            <p:ph idx="7" type="subTitle"/>
          </p:nvPr>
        </p:nvSpPr>
        <p:spPr>
          <a:xfrm>
            <a:off x="3600"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3" name="Google Shape;93;p10"/>
          <p:cNvSpPr txBox="1"/>
          <p:nvPr>
            <p:ph idx="8" type="subTitle"/>
          </p:nvPr>
        </p:nvSpPr>
        <p:spPr>
          <a:xfrm>
            <a:off x="2967375"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94" name="Google Shape;94;p10"/>
          <p:cNvSpPr txBox="1"/>
          <p:nvPr>
            <p:ph idx="9" type="subTitle"/>
          </p:nvPr>
        </p:nvSpPr>
        <p:spPr>
          <a:xfrm>
            <a:off x="5836800"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1.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801500"/>
            <a:ext cx="5760600" cy="31107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1pPr>
            <a:lvl2pPr indent="-304800" lvl="1" marL="9144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2pPr>
            <a:lvl3pPr indent="-304800" lvl="2" marL="13716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3pPr>
            <a:lvl4pPr indent="-304800" lvl="3" marL="18288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4pPr>
            <a:lvl5pPr indent="-304800" lvl="4" marL="22860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5pPr>
            <a:lvl6pPr indent="-304800" lvl="5" marL="27432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6pPr>
            <a:lvl7pPr indent="-304800" lvl="6" marL="32004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7pPr>
            <a:lvl8pPr indent="-304800" lvl="7" marL="36576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8pPr>
            <a:lvl9pPr indent="-304800" lvl="8" marL="4114800">
              <a:lnSpc>
                <a:spcPct val="115000"/>
              </a:lnSpc>
              <a:spcBef>
                <a:spcPts val="800"/>
              </a:spcBef>
              <a:spcAft>
                <a:spcPts val="800"/>
              </a:spcAft>
              <a:buClr>
                <a:schemeClr val="lt1"/>
              </a:buClr>
              <a:buSzPts val="1200"/>
              <a:buFont typeface="Afacad Flux"/>
              <a:buChar char="■"/>
              <a:defRPr sz="1200">
                <a:solidFill>
                  <a:schemeClr val="lt1"/>
                </a:solidFill>
                <a:latin typeface="Afacad Flux"/>
                <a:ea typeface="Afacad Flux"/>
                <a:cs typeface="Afacad Flux"/>
                <a:sym typeface="Afacad Flux"/>
              </a:defRPr>
            </a:lvl9pPr>
          </a:lstStyle>
          <a:p/>
        </p:txBody>
      </p:sp>
      <p:sp>
        <p:nvSpPr>
          <p:cNvPr id="7" name="Google Shape;7;p1"/>
          <p:cNvSpPr txBox="1"/>
          <p:nvPr/>
        </p:nvSpPr>
        <p:spPr>
          <a:xfrm>
            <a:off x="8434809" y="463072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chemeClr val="lt1"/>
                </a:solidFill>
                <a:latin typeface="Afacad Flux"/>
                <a:ea typeface="Afacad Flux"/>
                <a:cs typeface="Afacad Flux"/>
                <a:sym typeface="Afacad Flux"/>
              </a:rPr>
              <a:t>‹#›</a:t>
            </a:fld>
            <a:endParaRPr sz="700">
              <a:solidFill>
                <a:schemeClr val="lt1"/>
              </a:solidFill>
              <a:latin typeface="Afacad Flux"/>
              <a:ea typeface="Afacad Flux"/>
              <a:cs typeface="Afacad Flux"/>
              <a:sym typeface="Afacad Flux"/>
            </a:endParaRPr>
          </a:p>
        </p:txBody>
      </p:sp>
      <p:sp>
        <p:nvSpPr>
          <p:cNvPr id="8" name="Google Shape;8;p1"/>
          <p:cNvSpPr txBox="1"/>
          <p:nvPr>
            <p:ph type="title"/>
          </p:nvPr>
        </p:nvSpPr>
        <p:spPr>
          <a:xfrm>
            <a:off x="295550" y="457200"/>
            <a:ext cx="4859400" cy="44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Afacad Flux"/>
              <a:buNone/>
              <a:defRPr b="1" sz="3000">
                <a:solidFill>
                  <a:schemeClr val="lt1"/>
                </a:solidFill>
                <a:latin typeface="Afacad Flux"/>
                <a:ea typeface="Afacad Flux"/>
                <a:cs typeface="Afacad Flux"/>
                <a:sym typeface="Afacad Flux"/>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 name="Google Shape;9;p1"/>
          <p:cNvSpPr txBox="1"/>
          <p:nvPr>
            <p:ph idx="2" type="body"/>
          </p:nvPr>
        </p:nvSpPr>
        <p:spPr>
          <a:xfrm>
            <a:off x="3785175" y="1949425"/>
            <a:ext cx="4057800" cy="2028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1pPr>
            <a:lvl2pPr indent="-304800" lvl="1" marL="9144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2pPr>
            <a:lvl3pPr indent="-304800" lvl="2" marL="13716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3pPr>
            <a:lvl4pPr indent="-304800" lvl="3" marL="18288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4pPr>
            <a:lvl5pPr indent="-304800" lvl="4" marL="22860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5pPr>
            <a:lvl6pPr indent="-304800" lvl="5" marL="27432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6pPr>
            <a:lvl7pPr indent="-304800" lvl="6" marL="32004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7pPr>
            <a:lvl8pPr indent="-304800" lvl="7" marL="36576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8pPr>
            <a:lvl9pPr indent="-304800" lvl="8" marL="41148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2" name="Shape 282"/>
        <p:cNvGrpSpPr/>
        <p:nvPr/>
      </p:nvGrpSpPr>
      <p:grpSpPr>
        <a:xfrm>
          <a:off x="0" y="0"/>
          <a:ext cx="0" cy="0"/>
          <a:chOff x="0" y="0"/>
          <a:chExt cx="0" cy="0"/>
        </a:xfrm>
      </p:grpSpPr>
      <p:pic>
        <p:nvPicPr>
          <p:cNvPr id="283" name="Google Shape;283;p43" title="Screenshot 2025-09-13 at 11.29.27 AM.png"/>
          <p:cNvPicPr preferRelativeResize="0"/>
          <p:nvPr/>
        </p:nvPicPr>
        <p:blipFill>
          <a:blip r:embed="rId3">
            <a:alphaModFix/>
          </a:blip>
          <a:stretch>
            <a:fillRect/>
          </a:stretch>
        </p:blipFill>
        <p:spPr>
          <a:xfrm>
            <a:off x="152400" y="1213475"/>
            <a:ext cx="8839199" cy="2982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7" name="Shape 287"/>
        <p:cNvGrpSpPr/>
        <p:nvPr/>
      </p:nvGrpSpPr>
      <p:grpSpPr>
        <a:xfrm>
          <a:off x="0" y="0"/>
          <a:ext cx="0" cy="0"/>
          <a:chOff x="0" y="0"/>
          <a:chExt cx="0" cy="0"/>
        </a:xfrm>
      </p:grpSpPr>
      <p:pic>
        <p:nvPicPr>
          <p:cNvPr id="288" name="Google Shape;288;p44" title="IMG_9944.jpg"/>
          <p:cNvPicPr preferRelativeResize="0"/>
          <p:nvPr/>
        </p:nvPicPr>
        <p:blipFill>
          <a:blip r:embed="rId3">
            <a:alphaModFix/>
          </a:blip>
          <a:stretch>
            <a:fillRect/>
          </a:stretch>
        </p:blipFill>
        <p:spPr>
          <a:xfrm>
            <a:off x="-123000" y="0"/>
            <a:ext cx="9296101" cy="663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p>
            <a:pPr indent="0" lvl="0" marL="0" rtl="0" algn="l">
              <a:spcBef>
                <a:spcPts val="0"/>
              </a:spcBef>
              <a:spcAft>
                <a:spcPts val="0"/>
              </a:spcAft>
              <a:buClr>
                <a:srgbClr val="FEFEFE"/>
              </a:buClr>
              <a:buSzPts val="3000"/>
              <a:buFont typeface="Century Gothic"/>
              <a:buNone/>
            </a:pPr>
            <a:r>
              <a:t/>
            </a:r>
            <a:endParaRPr/>
          </a:p>
          <a:p>
            <a:pPr indent="0" lvl="0" marL="0" rtl="0" algn="l">
              <a:spcBef>
                <a:spcPts val="0"/>
              </a:spcBef>
              <a:spcAft>
                <a:spcPts val="0"/>
              </a:spcAft>
              <a:buClr>
                <a:srgbClr val="FEFEFE"/>
              </a:buClr>
              <a:buSzPts val="3000"/>
              <a:buFont typeface="Century Gothic"/>
              <a:buNone/>
            </a:pPr>
            <a:r>
              <a:t/>
            </a:r>
            <a:endParaRPr/>
          </a:p>
          <a:p>
            <a:pPr indent="0" lvl="0" marL="0" rtl="0" algn="l">
              <a:spcBef>
                <a:spcPts val="0"/>
              </a:spcBef>
              <a:spcAft>
                <a:spcPts val="0"/>
              </a:spcAft>
              <a:buClr>
                <a:srgbClr val="FEFEFE"/>
              </a:buClr>
              <a:buSzPts val="3000"/>
              <a:buFont typeface="Century Gothic"/>
              <a:buNone/>
            </a:pPr>
            <a:r>
              <a:t/>
            </a:r>
            <a:endParaRPr/>
          </a:p>
          <a:p>
            <a:pPr indent="0" lvl="0" marL="0" rtl="0" algn="l">
              <a:spcBef>
                <a:spcPts val="0"/>
              </a:spcBef>
              <a:spcAft>
                <a:spcPts val="0"/>
              </a:spcAft>
              <a:buClr>
                <a:srgbClr val="FEFEFE"/>
              </a:buClr>
              <a:buSzPts val="3000"/>
              <a:buFont typeface="Century Gothic"/>
              <a:buNone/>
            </a:pPr>
            <a:r>
              <a:t/>
            </a:r>
            <a:endParaRPr/>
          </a:p>
          <a:p>
            <a:pPr indent="0" lvl="0" marL="0" rtl="0" algn="l">
              <a:spcBef>
                <a:spcPts val="0"/>
              </a:spcBef>
              <a:spcAft>
                <a:spcPts val="0"/>
              </a:spcAft>
              <a:buClr>
                <a:srgbClr val="FEFEFE"/>
              </a:buClr>
              <a:buSzPts val="3000"/>
              <a:buFont typeface="Century Gothic"/>
              <a:buNone/>
            </a:pPr>
            <a:r>
              <a:rPr lang="en">
                <a:latin typeface="Century Gothic"/>
                <a:ea typeface="Century Gothic"/>
                <a:cs typeface="Century Gothic"/>
                <a:sym typeface="Century Gothic"/>
              </a:rPr>
              <a:t>Subtext: the art of characterization through dialogue</a:t>
            </a:r>
            <a:endParaRPr>
              <a:latin typeface="Century Gothic"/>
              <a:ea typeface="Century Gothic"/>
              <a:cs typeface="Century Gothic"/>
              <a:sym typeface="Century Gothic"/>
            </a:endParaRPr>
          </a:p>
        </p:txBody>
      </p:sp>
      <p:sp>
        <p:nvSpPr>
          <p:cNvPr id="294" name="Google Shape;294;p45"/>
          <p:cNvSpPr txBox="1"/>
          <p:nvPr>
            <p:ph idx="1" type="body"/>
          </p:nvPr>
        </p:nvSpPr>
        <p:spPr>
          <a:xfrm>
            <a:off x="614025" y="1666705"/>
            <a:ext cx="7916100" cy="30585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p>
            <a:pPr indent="-273050" lvl="0" marL="254000" rtl="0" algn="l">
              <a:spcBef>
                <a:spcPts val="0"/>
              </a:spcBef>
              <a:spcAft>
                <a:spcPts val="0"/>
              </a:spcAft>
              <a:buSzPts val="1700"/>
              <a:buFont typeface="Century Gothic"/>
              <a:buChar char="●"/>
            </a:pPr>
            <a:r>
              <a:rPr lang="en" sz="1700">
                <a:latin typeface="Century Gothic"/>
                <a:ea typeface="Century Gothic"/>
                <a:cs typeface="Century Gothic"/>
                <a:sym typeface="Century Gothic"/>
              </a:rPr>
              <a:t>Many people go through years of therapy learning how to communicate their needs and desires clearly; this is emotionally healthy </a:t>
            </a:r>
            <a:endParaRPr sz="1700">
              <a:latin typeface="Century Gothic"/>
              <a:ea typeface="Century Gothic"/>
              <a:cs typeface="Century Gothic"/>
              <a:sym typeface="Century Gothic"/>
            </a:endParaRPr>
          </a:p>
          <a:p>
            <a:pPr indent="-273050" lvl="0" marL="254000" rtl="0" algn="l">
              <a:spcBef>
                <a:spcPts val="700"/>
              </a:spcBef>
              <a:spcAft>
                <a:spcPts val="0"/>
              </a:spcAft>
              <a:buSzPts val="1700"/>
              <a:buFont typeface="Century Gothic"/>
              <a:buChar char="●"/>
            </a:pPr>
            <a:r>
              <a:rPr lang="en" sz="1700">
                <a:latin typeface="Century Gothic"/>
                <a:ea typeface="Century Gothic"/>
                <a:cs typeface="Century Gothic"/>
                <a:sym typeface="Century Gothic"/>
              </a:rPr>
              <a:t>Emotionally healthy characters are boring characters</a:t>
            </a:r>
            <a:endParaRPr sz="1700">
              <a:latin typeface="Century Gothic"/>
              <a:ea typeface="Century Gothic"/>
              <a:cs typeface="Century Gothic"/>
              <a:sym typeface="Century Gothic"/>
            </a:endParaRPr>
          </a:p>
          <a:p>
            <a:pPr indent="-234950" lvl="1" marL="558800" rtl="0" algn="l">
              <a:spcBef>
                <a:spcPts val="700"/>
              </a:spcBef>
              <a:spcAft>
                <a:spcPts val="0"/>
              </a:spcAft>
              <a:buSzPts val="1500"/>
              <a:buFont typeface="Century Gothic"/>
              <a:buChar char="○"/>
            </a:pPr>
            <a:r>
              <a:rPr lang="en" sz="1500">
                <a:latin typeface="Century Gothic"/>
                <a:ea typeface="Century Gothic"/>
                <a:cs typeface="Century Gothic"/>
                <a:sym typeface="Century Gothic"/>
              </a:rPr>
              <a:t>We want to read about liars, the emotionally stunted, those who don’t know what they want, those who know what they want but don’t know how to get it, those who work against their own self-interests, etc.</a:t>
            </a:r>
            <a:endParaRPr sz="1500">
              <a:latin typeface="Century Gothic"/>
              <a:ea typeface="Century Gothic"/>
              <a:cs typeface="Century Gothic"/>
              <a:sym typeface="Century Gothic"/>
            </a:endParaRPr>
          </a:p>
          <a:p>
            <a:pPr indent="-234950" lvl="1" marL="558800" rtl="0" algn="l">
              <a:spcBef>
                <a:spcPts val="700"/>
              </a:spcBef>
              <a:spcAft>
                <a:spcPts val="0"/>
              </a:spcAft>
              <a:buSzPts val="1500"/>
              <a:buFont typeface="Century Gothic"/>
              <a:buChar char="○"/>
            </a:pPr>
            <a:r>
              <a:rPr lang="en" sz="1500">
                <a:latin typeface="Century Gothic"/>
                <a:ea typeface="Century Gothic"/>
                <a:cs typeface="Century Gothic"/>
                <a:sym typeface="Century Gothic"/>
              </a:rPr>
              <a:t>How can we simultaneously accurately render our deficient characters through dialogue while still making their true motivations clear to the reader?  Through subtext. </a:t>
            </a:r>
            <a:endParaRPr sz="15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p>
            <a:pPr indent="0" lvl="0" marL="0" rtl="0" algn="l">
              <a:spcBef>
                <a:spcPts val="0"/>
              </a:spcBef>
              <a:spcAft>
                <a:spcPts val="0"/>
              </a:spcAft>
              <a:buClr>
                <a:srgbClr val="FEFEFE"/>
              </a:buClr>
              <a:buSzPts val="3000"/>
              <a:buFont typeface="Century Gothic"/>
              <a:buNone/>
            </a:pPr>
            <a:r>
              <a:rPr lang="en">
                <a:latin typeface="Century Gothic"/>
                <a:ea typeface="Century Gothic"/>
                <a:cs typeface="Century Gothic"/>
                <a:sym typeface="Century Gothic"/>
              </a:rPr>
              <a:t>Dialogue of literal misunderstanding</a:t>
            </a:r>
            <a:endParaRPr>
              <a:latin typeface="Century Gothic"/>
              <a:ea typeface="Century Gothic"/>
              <a:cs typeface="Century Gothic"/>
              <a:sym typeface="Century Gothic"/>
            </a:endParaRPr>
          </a:p>
        </p:txBody>
      </p:sp>
      <p:sp>
        <p:nvSpPr>
          <p:cNvPr id="300" name="Google Shape;300;p46"/>
          <p:cNvSpPr txBox="1"/>
          <p:nvPr>
            <p:ph idx="1" type="body"/>
          </p:nvPr>
        </p:nvSpPr>
        <p:spPr>
          <a:xfrm>
            <a:off x="614034" y="1666715"/>
            <a:ext cx="7916100" cy="27273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p>
            <a:pPr indent="-292100" lvl="0" marL="254000" rtl="0" algn="l">
              <a:spcBef>
                <a:spcPts val="0"/>
              </a:spcBef>
              <a:spcAft>
                <a:spcPts val="0"/>
              </a:spcAft>
              <a:buSzPts val="2000"/>
              <a:buFont typeface="Century Gothic"/>
              <a:buChar char="●"/>
            </a:pPr>
            <a:r>
              <a:rPr lang="en" sz="2000">
                <a:latin typeface="Century Gothic"/>
                <a:ea typeface="Century Gothic"/>
                <a:cs typeface="Century Gothic"/>
                <a:sym typeface="Century Gothic"/>
              </a:rPr>
              <a:t>Characters attempt to reveal something, but meaning is misunderstood</a:t>
            </a:r>
            <a:endParaRPr sz="2000">
              <a:latin typeface="Century Gothic"/>
              <a:ea typeface="Century Gothic"/>
              <a:cs typeface="Century Gothic"/>
              <a:sym typeface="Century Gothic"/>
            </a:endParaRPr>
          </a:p>
          <a:p>
            <a:pPr indent="-260350" lvl="1" marL="558800" rtl="0" algn="l">
              <a:spcBef>
                <a:spcPts val="700"/>
              </a:spcBef>
              <a:spcAft>
                <a:spcPts val="0"/>
              </a:spcAft>
              <a:buSzPts val="1900"/>
              <a:buFont typeface="Century Gothic"/>
              <a:buChar char="○"/>
            </a:pPr>
            <a:r>
              <a:rPr lang="en" sz="1900">
                <a:latin typeface="Century Gothic"/>
                <a:ea typeface="Century Gothic"/>
                <a:cs typeface="Century Gothic"/>
                <a:sym typeface="Century Gothic"/>
              </a:rPr>
              <a:t>Miscommunication by speaker</a:t>
            </a:r>
            <a:endParaRPr sz="1900">
              <a:latin typeface="Century Gothic"/>
              <a:ea typeface="Century Gothic"/>
              <a:cs typeface="Century Gothic"/>
              <a:sym typeface="Century Gothic"/>
            </a:endParaRPr>
          </a:p>
          <a:p>
            <a:pPr indent="-260350" lvl="1" marL="558800" rtl="0" algn="l">
              <a:spcBef>
                <a:spcPts val="700"/>
              </a:spcBef>
              <a:spcAft>
                <a:spcPts val="0"/>
              </a:spcAft>
              <a:buSzPts val="1900"/>
              <a:buFont typeface="Century Gothic"/>
              <a:buChar char="○"/>
            </a:pPr>
            <a:r>
              <a:rPr lang="en" sz="1900">
                <a:latin typeface="Century Gothic"/>
                <a:ea typeface="Century Gothic"/>
                <a:cs typeface="Century Gothic"/>
                <a:sym typeface="Century Gothic"/>
              </a:rPr>
              <a:t>Cultural differences</a:t>
            </a:r>
            <a:endParaRPr sz="1900">
              <a:latin typeface="Century Gothic"/>
              <a:ea typeface="Century Gothic"/>
              <a:cs typeface="Century Gothic"/>
              <a:sym typeface="Century Gothic"/>
            </a:endParaRPr>
          </a:p>
          <a:p>
            <a:pPr indent="-260350" lvl="1" marL="558800" rtl="0" algn="l">
              <a:spcBef>
                <a:spcPts val="700"/>
              </a:spcBef>
              <a:spcAft>
                <a:spcPts val="0"/>
              </a:spcAft>
              <a:buSzPts val="1900"/>
              <a:buFont typeface="Century Gothic"/>
              <a:buChar char="○"/>
            </a:pPr>
            <a:r>
              <a:rPr lang="en" sz="1900">
                <a:latin typeface="Century Gothic"/>
                <a:ea typeface="Century Gothic"/>
                <a:cs typeface="Century Gothic"/>
                <a:sym typeface="Century Gothic"/>
              </a:rPr>
              <a:t>Language barrier</a:t>
            </a:r>
            <a:endParaRPr sz="1900">
              <a:latin typeface="Century Gothic"/>
              <a:ea typeface="Century Gothic"/>
              <a:cs typeface="Century Gothic"/>
              <a:sym typeface="Century Gothic"/>
            </a:endParaRPr>
          </a:p>
          <a:p>
            <a:pPr indent="-139700" lvl="1" marL="558800" rtl="0" algn="l">
              <a:spcBef>
                <a:spcPts val="700"/>
              </a:spcBef>
              <a:spcAft>
                <a:spcPts val="0"/>
              </a:spcAft>
              <a:buSzPts val="1200"/>
              <a:buNone/>
            </a:pPr>
            <a:r>
              <a:t/>
            </a: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p>
            <a:pPr indent="0" lvl="0" marL="0" rtl="0" algn="l">
              <a:spcBef>
                <a:spcPts val="0"/>
              </a:spcBef>
              <a:spcAft>
                <a:spcPts val="0"/>
              </a:spcAft>
              <a:buClr>
                <a:srgbClr val="FEFEFE"/>
              </a:buClr>
              <a:buSzPts val="3000"/>
              <a:buFont typeface="Century Gothic"/>
              <a:buNone/>
            </a:pPr>
            <a:r>
              <a:rPr lang="en">
                <a:latin typeface="Century Gothic"/>
                <a:ea typeface="Century Gothic"/>
                <a:cs typeface="Century Gothic"/>
                <a:sym typeface="Century Gothic"/>
              </a:rPr>
              <a:t>Dialogue of deception</a:t>
            </a:r>
            <a:endParaRPr>
              <a:latin typeface="Century Gothic"/>
              <a:ea typeface="Century Gothic"/>
              <a:cs typeface="Century Gothic"/>
              <a:sym typeface="Century Gothic"/>
            </a:endParaRPr>
          </a:p>
        </p:txBody>
      </p:sp>
      <p:sp>
        <p:nvSpPr>
          <p:cNvPr id="306" name="Google Shape;306;p47"/>
          <p:cNvSpPr txBox="1"/>
          <p:nvPr>
            <p:ph idx="1" type="body"/>
          </p:nvPr>
        </p:nvSpPr>
        <p:spPr>
          <a:xfrm>
            <a:off x="614034" y="1666715"/>
            <a:ext cx="7916100" cy="27273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p>
            <a:pPr indent="-292100" lvl="0" marL="254000" rtl="0" algn="l">
              <a:spcBef>
                <a:spcPts val="0"/>
              </a:spcBef>
              <a:spcAft>
                <a:spcPts val="0"/>
              </a:spcAft>
              <a:buSzPts val="2000"/>
              <a:buFont typeface="Century Gothic"/>
              <a:buChar char="●"/>
            </a:pPr>
            <a:r>
              <a:rPr lang="en" sz="2000">
                <a:latin typeface="Century Gothic"/>
                <a:ea typeface="Century Gothic"/>
                <a:cs typeface="Century Gothic"/>
                <a:sym typeface="Century Gothic"/>
              </a:rPr>
              <a:t>Characters deliberately articulate information that’s factually or emotionally inaccurate</a:t>
            </a:r>
            <a:endParaRPr sz="2000">
              <a:latin typeface="Century Gothic"/>
              <a:ea typeface="Century Gothic"/>
              <a:cs typeface="Century Gothic"/>
              <a:sym typeface="Century Gothic"/>
            </a:endParaRPr>
          </a:p>
          <a:p>
            <a:pPr indent="-254000" lvl="1" marL="558800" rtl="0" algn="l">
              <a:spcBef>
                <a:spcPts val="700"/>
              </a:spcBef>
              <a:spcAft>
                <a:spcPts val="0"/>
              </a:spcAft>
              <a:buSzPts val="1800"/>
              <a:buFont typeface="Century Gothic"/>
              <a:buChar char="○"/>
            </a:pPr>
            <a:r>
              <a:rPr lang="en" sz="1800">
                <a:latin typeface="Century Gothic"/>
                <a:ea typeface="Century Gothic"/>
                <a:cs typeface="Century Gothic"/>
                <a:sym typeface="Century Gothic"/>
              </a:rPr>
              <a:t>To manipulate/mislead another character for their own gain</a:t>
            </a:r>
            <a:endParaRPr sz="1800">
              <a:latin typeface="Century Gothic"/>
              <a:ea typeface="Century Gothic"/>
              <a:cs typeface="Century Gothic"/>
              <a:sym typeface="Century Gothic"/>
            </a:endParaRPr>
          </a:p>
          <a:p>
            <a:pPr indent="-254000" lvl="1" marL="558800" rtl="0" algn="l">
              <a:spcBef>
                <a:spcPts val="700"/>
              </a:spcBef>
              <a:spcAft>
                <a:spcPts val="0"/>
              </a:spcAft>
              <a:buSzPts val="1800"/>
              <a:buFont typeface="Century Gothic"/>
              <a:buChar char="○"/>
            </a:pPr>
            <a:r>
              <a:rPr lang="en" sz="1800">
                <a:latin typeface="Century Gothic"/>
                <a:ea typeface="Century Gothic"/>
                <a:cs typeface="Century Gothic"/>
                <a:sym typeface="Century Gothic"/>
              </a:rPr>
              <a:t>To protect themselves from vulnerability, rejection</a:t>
            </a:r>
            <a:endParaRPr sz="1800">
              <a:latin typeface="Century Gothic"/>
              <a:ea typeface="Century Gothic"/>
              <a:cs typeface="Century Gothic"/>
              <a:sym typeface="Century Gothic"/>
            </a:endParaRPr>
          </a:p>
          <a:p>
            <a:pPr indent="0" lvl="0" marL="0" rtl="0" algn="l">
              <a:spcBef>
                <a:spcPts val="70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p>
            <a:pPr indent="0" lvl="0" marL="0" rtl="0" algn="l">
              <a:spcBef>
                <a:spcPts val="0"/>
              </a:spcBef>
              <a:spcAft>
                <a:spcPts val="0"/>
              </a:spcAft>
              <a:buClr>
                <a:srgbClr val="FEFEFE"/>
              </a:buClr>
              <a:buSzPts val="3000"/>
              <a:buFont typeface="Century Gothic"/>
              <a:buNone/>
            </a:pPr>
            <a:r>
              <a:rPr lang="en">
                <a:latin typeface="Century Gothic"/>
                <a:ea typeface="Century Gothic"/>
                <a:cs typeface="Century Gothic"/>
                <a:sym typeface="Century Gothic"/>
              </a:rPr>
              <a:t>Dialogue of avoidance</a:t>
            </a:r>
            <a:endParaRPr>
              <a:latin typeface="Century Gothic"/>
              <a:ea typeface="Century Gothic"/>
              <a:cs typeface="Century Gothic"/>
              <a:sym typeface="Century Gothic"/>
            </a:endParaRPr>
          </a:p>
        </p:txBody>
      </p:sp>
      <p:sp>
        <p:nvSpPr>
          <p:cNvPr id="312" name="Google Shape;312;p48"/>
          <p:cNvSpPr txBox="1"/>
          <p:nvPr>
            <p:ph idx="1" type="body"/>
          </p:nvPr>
        </p:nvSpPr>
        <p:spPr>
          <a:xfrm>
            <a:off x="614034" y="1666715"/>
            <a:ext cx="7916100" cy="27273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p>
            <a:pPr indent="-298450" lvl="0" marL="254000" rtl="0" algn="l">
              <a:spcBef>
                <a:spcPts val="0"/>
              </a:spcBef>
              <a:spcAft>
                <a:spcPts val="0"/>
              </a:spcAft>
              <a:buSzPts val="2100"/>
              <a:buFont typeface="Century Gothic"/>
              <a:buChar char="●"/>
            </a:pPr>
            <a:r>
              <a:rPr lang="en" sz="2100">
                <a:latin typeface="Century Gothic"/>
                <a:ea typeface="Century Gothic"/>
                <a:cs typeface="Century Gothic"/>
                <a:sym typeface="Century Gothic"/>
              </a:rPr>
              <a:t>Characters articulate something entirely unrelated to the what they desire to express</a:t>
            </a:r>
            <a:endParaRPr sz="2100">
              <a:latin typeface="Century Gothic"/>
              <a:ea typeface="Century Gothic"/>
              <a:cs typeface="Century Gothic"/>
              <a:sym typeface="Century Gothic"/>
            </a:endParaRPr>
          </a:p>
          <a:p>
            <a:pPr indent="-266700" lvl="1" marL="558800" rtl="0" algn="l">
              <a:spcBef>
                <a:spcPts val="700"/>
              </a:spcBef>
              <a:spcAft>
                <a:spcPts val="0"/>
              </a:spcAft>
              <a:buSzPts val="2000"/>
              <a:buFont typeface="Century Gothic"/>
              <a:buChar char="○"/>
            </a:pPr>
            <a:r>
              <a:rPr lang="en" sz="2000">
                <a:latin typeface="Century Gothic"/>
                <a:ea typeface="Century Gothic"/>
                <a:cs typeface="Century Gothic"/>
                <a:sym typeface="Century Gothic"/>
              </a:rPr>
              <a:t>To protect themselves</a:t>
            </a:r>
            <a:endParaRPr sz="2000">
              <a:latin typeface="Century Gothic"/>
              <a:ea typeface="Century Gothic"/>
              <a:cs typeface="Century Gothic"/>
              <a:sym typeface="Century Gothic"/>
            </a:endParaRPr>
          </a:p>
          <a:p>
            <a:pPr indent="-266700" lvl="1" marL="558800" rtl="0" algn="l">
              <a:spcBef>
                <a:spcPts val="700"/>
              </a:spcBef>
              <a:spcAft>
                <a:spcPts val="0"/>
              </a:spcAft>
              <a:buSzPts val="2000"/>
              <a:buFont typeface="Century Gothic"/>
              <a:buChar char="○"/>
            </a:pPr>
            <a:r>
              <a:rPr lang="en" sz="2000">
                <a:latin typeface="Century Gothic"/>
                <a:ea typeface="Century Gothic"/>
                <a:cs typeface="Century Gothic"/>
                <a:sym typeface="Century Gothic"/>
              </a:rPr>
              <a:t>To protect the interlocutor </a:t>
            </a:r>
            <a:endParaRPr sz="20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607500" y="335391"/>
            <a:ext cx="7929000" cy="727800"/>
          </a:xfrm>
          <a:prstGeom prst="rect">
            <a:avLst/>
          </a:prstGeom>
          <a:noFill/>
          <a:ln>
            <a:noFill/>
          </a:ln>
          <a:effectLst>
            <a:outerShdw blurRad="38100">
              <a:srgbClr val="000000">
                <a:alpha val="60000"/>
              </a:srgbClr>
            </a:outerShdw>
          </a:effectLst>
        </p:spPr>
        <p:txBody>
          <a:bodyPr anchorCtr="0" anchor="b" bIns="34275" lIns="68575" spcFirstLastPara="1" rIns="68575" wrap="square" tIns="34275">
            <a:noAutofit/>
          </a:bodyPr>
          <a:lstStyle/>
          <a:p>
            <a:pPr indent="0" lvl="0" marL="0" rtl="0" algn="l">
              <a:spcBef>
                <a:spcPts val="0"/>
              </a:spcBef>
              <a:spcAft>
                <a:spcPts val="0"/>
              </a:spcAft>
              <a:buClr>
                <a:srgbClr val="FEFEFE"/>
              </a:buClr>
              <a:buSzPts val="3000"/>
              <a:buFont typeface="Century Gothic"/>
              <a:buNone/>
            </a:pPr>
            <a:r>
              <a:rPr lang="en">
                <a:latin typeface="Century Gothic"/>
                <a:ea typeface="Century Gothic"/>
                <a:cs typeface="Century Gothic"/>
                <a:sym typeface="Century Gothic"/>
              </a:rPr>
              <a:t>Explicit dialogue</a:t>
            </a:r>
            <a:endParaRPr>
              <a:latin typeface="Century Gothic"/>
              <a:ea typeface="Century Gothic"/>
              <a:cs typeface="Century Gothic"/>
              <a:sym typeface="Century Gothic"/>
            </a:endParaRPr>
          </a:p>
        </p:txBody>
      </p:sp>
      <p:sp>
        <p:nvSpPr>
          <p:cNvPr id="318" name="Google Shape;318;p49"/>
          <p:cNvSpPr txBox="1"/>
          <p:nvPr>
            <p:ph idx="1" type="body"/>
          </p:nvPr>
        </p:nvSpPr>
        <p:spPr>
          <a:xfrm>
            <a:off x="614034" y="1666715"/>
            <a:ext cx="7916100" cy="2727300"/>
          </a:xfrm>
          <a:prstGeom prst="rect">
            <a:avLst/>
          </a:prstGeom>
          <a:noFill/>
          <a:ln>
            <a:noFill/>
          </a:ln>
          <a:effectLst>
            <a:outerShdw blurRad="38100">
              <a:srgbClr val="000000">
                <a:alpha val="40000"/>
              </a:srgbClr>
            </a:outerShdw>
          </a:effectLst>
        </p:spPr>
        <p:txBody>
          <a:bodyPr anchorCtr="0" anchor="ctr" bIns="34275" lIns="68575" spcFirstLastPara="1" rIns="68575" wrap="square" tIns="34275">
            <a:normAutofit/>
          </a:bodyPr>
          <a:lstStyle/>
          <a:p>
            <a:pPr indent="-285750" lvl="0" marL="254000" rtl="0" algn="l">
              <a:spcBef>
                <a:spcPts val="0"/>
              </a:spcBef>
              <a:spcAft>
                <a:spcPts val="0"/>
              </a:spcAft>
              <a:buSzPts val="1900"/>
              <a:buFont typeface="Century Gothic"/>
              <a:buChar char="●"/>
            </a:pPr>
            <a:r>
              <a:rPr lang="en" sz="1900">
                <a:latin typeface="Century Gothic"/>
                <a:ea typeface="Century Gothic"/>
                <a:cs typeface="Century Gothic"/>
                <a:sym typeface="Century Gothic"/>
              </a:rPr>
              <a:t>Characters deliver information that’s factually and/or emotionally accurate and is clearly understood by the receiver</a:t>
            </a:r>
            <a:endParaRPr sz="1900">
              <a:latin typeface="Century Gothic"/>
              <a:ea typeface="Century Gothic"/>
              <a:cs typeface="Century Gothic"/>
              <a:sym typeface="Century Gothic"/>
            </a:endParaRPr>
          </a:p>
          <a:p>
            <a:pPr indent="-247650" lvl="1" marL="558800" rtl="0" algn="l">
              <a:spcBef>
                <a:spcPts val="700"/>
              </a:spcBef>
              <a:spcAft>
                <a:spcPts val="0"/>
              </a:spcAft>
              <a:buSzPts val="1700"/>
              <a:buFont typeface="Century Gothic"/>
              <a:buChar char="○"/>
            </a:pPr>
            <a:r>
              <a:rPr lang="en" sz="1700">
                <a:latin typeface="Century Gothic"/>
                <a:ea typeface="Century Gothic"/>
                <a:cs typeface="Century Gothic"/>
                <a:sym typeface="Century Gothic"/>
              </a:rPr>
              <a:t>To foster a genuine understanding between characters</a:t>
            </a:r>
            <a:endParaRPr sz="1700">
              <a:latin typeface="Century Gothic"/>
              <a:ea typeface="Century Gothic"/>
              <a:cs typeface="Century Gothic"/>
              <a:sym typeface="Century Gothic"/>
            </a:endParaRPr>
          </a:p>
          <a:p>
            <a:pPr indent="-247650" lvl="1" marL="558800" rtl="0" algn="l">
              <a:spcBef>
                <a:spcPts val="700"/>
              </a:spcBef>
              <a:spcAft>
                <a:spcPts val="0"/>
              </a:spcAft>
              <a:buSzPts val="1700"/>
              <a:buFont typeface="Century Gothic"/>
              <a:buChar char="○"/>
            </a:pPr>
            <a:r>
              <a:rPr lang="en" sz="1700">
                <a:latin typeface="Century Gothic"/>
                <a:ea typeface="Century Gothic"/>
                <a:cs typeface="Century Gothic"/>
                <a:sym typeface="Century Gothic"/>
              </a:rPr>
              <a:t>To sever connection/hurt the receiver, as in an argument</a:t>
            </a:r>
            <a:endParaRPr sz="17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Playroom">
  <a:themeElements>
    <a:clrScheme name="Simple Light">
      <a:dk1>
        <a:srgbClr val="EEEEEE"/>
      </a:dk1>
      <a:lt1>
        <a:srgbClr val="000000"/>
      </a:lt1>
      <a:dk2>
        <a:srgbClr val="FFFFFA"/>
      </a:dk2>
      <a:lt2>
        <a:srgbClr val="BC84EE"/>
      </a:lt2>
      <a:accent1>
        <a:srgbClr val="C9F65B"/>
      </a:accent1>
      <a:accent2>
        <a:srgbClr val="FF823A"/>
      </a:accent2>
      <a:accent3>
        <a:srgbClr val="E8D1FF"/>
      </a:accent3>
      <a:accent4>
        <a:srgbClr val="5A6E28"/>
      </a:accent4>
      <a:accent5>
        <a:srgbClr val="DCFD8B"/>
      </a:accent5>
      <a:accent6>
        <a:srgbClr val="FDD5BD"/>
      </a:accent6>
      <a:hlink>
        <a:srgbClr val="68359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